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5A60D-58D9-4A9F-B695-9F6786CFA667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1B135D-73A5-4CD3-BE1B-BBC25AD4C185}">
      <dgm:prSet phldrT="[Текст]" custT="1"/>
      <dgm:spPr/>
      <dgm:t>
        <a:bodyPr/>
        <a:lstStyle/>
        <a:p>
          <a:r>
            <a:rPr lang="ru-RU" sz="1200" dirty="0" smtClean="0"/>
            <a:t>Единство и целостность</a:t>
          </a:r>
          <a:endParaRPr lang="ru-RU" sz="1200" dirty="0"/>
        </a:p>
      </dgm:t>
    </dgm:pt>
    <dgm:pt modelId="{B35BF694-A98D-4E91-BB8E-F8A5FF2FA813}" type="parTrans" cxnId="{BBD546FD-448A-45C1-9AA4-F29BB68E6BBD}">
      <dgm:prSet/>
      <dgm:spPr/>
      <dgm:t>
        <a:bodyPr/>
        <a:lstStyle/>
        <a:p>
          <a:endParaRPr lang="ru-RU"/>
        </a:p>
      </dgm:t>
    </dgm:pt>
    <dgm:pt modelId="{4019DEBB-F4B3-49F2-93D9-9B7BB4143315}" type="sibTrans" cxnId="{BBD546FD-448A-45C1-9AA4-F29BB68E6BBD}">
      <dgm:prSet/>
      <dgm:spPr/>
      <dgm:t>
        <a:bodyPr/>
        <a:lstStyle/>
        <a:p>
          <a:endParaRPr lang="ru-RU"/>
        </a:p>
      </dgm:t>
    </dgm:pt>
    <dgm:pt modelId="{F3549BAB-2CFC-4131-B56E-5D41A62B1078}">
      <dgm:prSet phldrT="[Текст]" custT="1"/>
      <dgm:spPr/>
      <dgm:t>
        <a:bodyPr/>
        <a:lstStyle/>
        <a:p>
          <a:r>
            <a:rPr lang="ru-RU" sz="1200" dirty="0" smtClean="0"/>
            <a:t>Разграничение полномочий</a:t>
          </a:r>
          <a:endParaRPr lang="ru-RU" sz="1200" dirty="0"/>
        </a:p>
      </dgm:t>
    </dgm:pt>
    <dgm:pt modelId="{345501B2-0EE0-42B6-8AF0-F793A29A252F}" type="parTrans" cxnId="{270B107B-82A6-4B74-9EFB-009C4ED52FA2}">
      <dgm:prSet/>
      <dgm:spPr/>
      <dgm:t>
        <a:bodyPr/>
        <a:lstStyle/>
        <a:p>
          <a:endParaRPr lang="ru-RU"/>
        </a:p>
      </dgm:t>
    </dgm:pt>
    <dgm:pt modelId="{FDF19772-2553-4849-9F2B-5337F27126FB}" type="sibTrans" cxnId="{270B107B-82A6-4B74-9EFB-009C4ED52FA2}">
      <dgm:prSet/>
      <dgm:spPr/>
      <dgm:t>
        <a:bodyPr/>
        <a:lstStyle/>
        <a:p>
          <a:endParaRPr lang="ru-RU"/>
        </a:p>
      </dgm:t>
    </dgm:pt>
    <dgm:pt modelId="{138DAC52-1B6C-4D04-BCE0-9F2FA66F0CAE}">
      <dgm:prSet phldrT="[Текст]" custT="1"/>
      <dgm:spPr/>
      <dgm:t>
        <a:bodyPr/>
        <a:lstStyle/>
        <a:p>
          <a:r>
            <a:rPr lang="ru-RU" sz="1100" dirty="0" smtClean="0"/>
            <a:t>Преемственность и непрерывность</a:t>
          </a:r>
          <a:endParaRPr lang="ru-RU" sz="1100" dirty="0"/>
        </a:p>
      </dgm:t>
    </dgm:pt>
    <dgm:pt modelId="{A4BC2326-5A4E-4177-AC30-B7B816D1638E}" type="parTrans" cxnId="{2F258BC7-F53F-4DB1-8D44-E14ACFFA21F0}">
      <dgm:prSet/>
      <dgm:spPr/>
      <dgm:t>
        <a:bodyPr/>
        <a:lstStyle/>
        <a:p>
          <a:endParaRPr lang="ru-RU"/>
        </a:p>
      </dgm:t>
    </dgm:pt>
    <dgm:pt modelId="{E8EF94DB-83C7-4499-83AB-DD40CE227EFA}" type="sibTrans" cxnId="{2F258BC7-F53F-4DB1-8D44-E14ACFFA21F0}">
      <dgm:prSet/>
      <dgm:spPr/>
      <dgm:t>
        <a:bodyPr/>
        <a:lstStyle/>
        <a:p>
          <a:endParaRPr lang="ru-RU"/>
        </a:p>
      </dgm:t>
    </dgm:pt>
    <dgm:pt modelId="{52EE2402-17A7-4751-9C3A-1EA2A6831985}">
      <dgm:prSet phldrT="[Текст]" custT="1"/>
      <dgm:spPr/>
      <dgm:t>
        <a:bodyPr/>
        <a:lstStyle/>
        <a:p>
          <a:r>
            <a:rPr lang="ru-RU" sz="900" dirty="0" smtClean="0"/>
            <a:t>Сбалансированность системы стратегического планирования</a:t>
          </a:r>
          <a:endParaRPr lang="ru-RU" sz="900" dirty="0"/>
        </a:p>
      </dgm:t>
    </dgm:pt>
    <dgm:pt modelId="{DAA840D2-DAEB-49D8-AA03-73E4BF90AD82}" type="parTrans" cxnId="{6536A875-56F5-4F46-A2E6-0E33526697F8}">
      <dgm:prSet/>
      <dgm:spPr/>
      <dgm:t>
        <a:bodyPr/>
        <a:lstStyle/>
        <a:p>
          <a:endParaRPr lang="ru-RU"/>
        </a:p>
      </dgm:t>
    </dgm:pt>
    <dgm:pt modelId="{6B0DBD67-9A63-48C4-B018-43CC5D61F3B8}" type="sibTrans" cxnId="{6536A875-56F5-4F46-A2E6-0E33526697F8}">
      <dgm:prSet/>
      <dgm:spPr/>
      <dgm:t>
        <a:bodyPr/>
        <a:lstStyle/>
        <a:p>
          <a:endParaRPr lang="ru-RU"/>
        </a:p>
      </dgm:t>
    </dgm:pt>
    <dgm:pt modelId="{2F80A936-8293-499B-8FF9-D8005516B395}">
      <dgm:prSet phldrT="[Текст]" custT="1"/>
      <dgm:spPr/>
      <dgm:t>
        <a:bodyPr/>
        <a:lstStyle/>
        <a:p>
          <a:r>
            <a:rPr lang="ru-RU" sz="1100" dirty="0" smtClean="0"/>
            <a:t>Результативность и эффективность стратегического планирования</a:t>
          </a:r>
          <a:endParaRPr lang="ru-RU" sz="1100" dirty="0"/>
        </a:p>
      </dgm:t>
    </dgm:pt>
    <dgm:pt modelId="{4BFC507E-DC09-411F-9896-0808F68D7B70}" type="parTrans" cxnId="{8E8A57AF-E585-4FD8-BC86-A0DFA7BC0FDC}">
      <dgm:prSet/>
      <dgm:spPr/>
      <dgm:t>
        <a:bodyPr/>
        <a:lstStyle/>
        <a:p>
          <a:endParaRPr lang="ru-RU"/>
        </a:p>
      </dgm:t>
    </dgm:pt>
    <dgm:pt modelId="{D7E86154-C68B-42C5-91A7-EFCC3E4ACE8E}" type="sibTrans" cxnId="{8E8A57AF-E585-4FD8-BC86-A0DFA7BC0FDC}">
      <dgm:prSet/>
      <dgm:spPr/>
      <dgm:t>
        <a:bodyPr/>
        <a:lstStyle/>
        <a:p>
          <a:endParaRPr lang="ru-RU"/>
        </a:p>
      </dgm:t>
    </dgm:pt>
    <dgm:pt modelId="{B9C8A884-4456-4DA2-8F9E-A178E5FDB219}">
      <dgm:prSet phldrT="[Текст]" custT="1"/>
      <dgm:spPr/>
      <dgm:t>
        <a:bodyPr/>
        <a:lstStyle/>
        <a:p>
          <a:r>
            <a:rPr lang="ru-RU" sz="1200" dirty="0" smtClean="0"/>
            <a:t>Прозрачность (открытость) стратегического планирования</a:t>
          </a:r>
          <a:endParaRPr lang="ru-RU" sz="1200" dirty="0"/>
        </a:p>
      </dgm:t>
    </dgm:pt>
    <dgm:pt modelId="{0C751864-1261-41FF-B8AE-E7C8B5538197}" type="parTrans" cxnId="{B53A92C5-128C-4552-B15C-4DE1AD789493}">
      <dgm:prSet/>
      <dgm:spPr/>
      <dgm:t>
        <a:bodyPr/>
        <a:lstStyle/>
        <a:p>
          <a:endParaRPr lang="ru-RU"/>
        </a:p>
      </dgm:t>
    </dgm:pt>
    <dgm:pt modelId="{DF3DB737-06F7-4FAA-9D26-EAD5039DA9AC}" type="sibTrans" cxnId="{B53A92C5-128C-4552-B15C-4DE1AD789493}">
      <dgm:prSet/>
      <dgm:spPr/>
      <dgm:t>
        <a:bodyPr/>
        <a:lstStyle/>
        <a:p>
          <a:endParaRPr lang="ru-RU"/>
        </a:p>
      </dgm:t>
    </dgm:pt>
    <dgm:pt modelId="{A30651B2-F182-4C90-95D6-54ED7DA56423}">
      <dgm:prSet phldrT="[Текст]" custT="1"/>
      <dgm:spPr/>
      <dgm:t>
        <a:bodyPr/>
        <a:lstStyle/>
        <a:p>
          <a:r>
            <a:rPr lang="ru-RU" sz="1000" dirty="0" smtClean="0"/>
            <a:t>Реалистичность, ресурсная обеспеченность целей, измеримость целей</a:t>
          </a:r>
          <a:endParaRPr lang="ru-RU" sz="1000" dirty="0"/>
        </a:p>
      </dgm:t>
    </dgm:pt>
    <dgm:pt modelId="{B5CB8D8E-079C-4445-B18E-956A3E0EC096}" type="parTrans" cxnId="{6E30AC54-D30E-4B93-A17B-5CAD599AEADE}">
      <dgm:prSet/>
      <dgm:spPr/>
      <dgm:t>
        <a:bodyPr/>
        <a:lstStyle/>
        <a:p>
          <a:endParaRPr lang="ru-RU"/>
        </a:p>
      </dgm:t>
    </dgm:pt>
    <dgm:pt modelId="{33633943-958C-49ED-9948-7EF0595A689C}" type="sibTrans" cxnId="{6E30AC54-D30E-4B93-A17B-5CAD599AEADE}">
      <dgm:prSet/>
      <dgm:spPr/>
      <dgm:t>
        <a:bodyPr/>
        <a:lstStyle/>
        <a:p>
          <a:endParaRPr lang="ru-RU"/>
        </a:p>
      </dgm:t>
    </dgm:pt>
    <dgm:pt modelId="{33D533DD-AFE3-4E81-AA12-12C65E46DB94}">
      <dgm:prSet phldrT="[Текст]" custT="1"/>
      <dgm:spPr/>
      <dgm:t>
        <a:bodyPr/>
        <a:lstStyle/>
        <a:p>
          <a:r>
            <a:rPr lang="ru-RU" sz="1200" dirty="0" smtClean="0"/>
            <a:t>Соответствие показателей целям</a:t>
          </a:r>
          <a:endParaRPr lang="ru-RU" sz="1200" dirty="0"/>
        </a:p>
      </dgm:t>
    </dgm:pt>
    <dgm:pt modelId="{E1A48C39-7457-43CD-AFA3-BFDFA367AF85}" type="parTrans" cxnId="{64694C1D-BB9C-4860-8CFE-CD43D2E90010}">
      <dgm:prSet/>
      <dgm:spPr/>
      <dgm:t>
        <a:bodyPr/>
        <a:lstStyle/>
        <a:p>
          <a:endParaRPr lang="ru-RU"/>
        </a:p>
      </dgm:t>
    </dgm:pt>
    <dgm:pt modelId="{0D7F9AB5-4126-43F8-807D-3B5BB3285A6D}" type="sibTrans" cxnId="{64694C1D-BB9C-4860-8CFE-CD43D2E90010}">
      <dgm:prSet/>
      <dgm:spPr/>
      <dgm:t>
        <a:bodyPr/>
        <a:lstStyle/>
        <a:p>
          <a:endParaRPr lang="ru-RU"/>
        </a:p>
      </dgm:t>
    </dgm:pt>
    <dgm:pt modelId="{5F2E2204-319A-44C4-B41D-3EBFE62B74D7}">
      <dgm:prSet phldrT="[Текст]" custT="1"/>
      <dgm:spPr/>
      <dgm:t>
        <a:bodyPr/>
        <a:lstStyle/>
        <a:p>
          <a:r>
            <a:rPr lang="ru-RU" sz="1200" dirty="0" smtClean="0"/>
            <a:t>Программно-целевой принцип</a:t>
          </a:r>
          <a:endParaRPr lang="ru-RU" sz="1200" dirty="0"/>
        </a:p>
      </dgm:t>
    </dgm:pt>
    <dgm:pt modelId="{B163AE63-EC76-47CA-A802-73FB25EB5E67}" type="parTrans" cxnId="{4D03A978-4F25-4BE7-9E9F-886D679E5445}">
      <dgm:prSet/>
      <dgm:spPr/>
      <dgm:t>
        <a:bodyPr/>
        <a:lstStyle/>
        <a:p>
          <a:endParaRPr lang="ru-RU"/>
        </a:p>
      </dgm:t>
    </dgm:pt>
    <dgm:pt modelId="{672C0773-356F-488C-9EB5-EDA0964F18F7}" type="sibTrans" cxnId="{4D03A978-4F25-4BE7-9E9F-886D679E5445}">
      <dgm:prSet/>
      <dgm:spPr/>
      <dgm:t>
        <a:bodyPr/>
        <a:lstStyle/>
        <a:p>
          <a:endParaRPr lang="ru-RU"/>
        </a:p>
      </dgm:t>
    </dgm:pt>
    <dgm:pt modelId="{C55A8FF9-F289-435F-ADC8-57F5F2B1390F}" type="pres">
      <dgm:prSet presAssocID="{F335A60D-58D9-4A9F-B695-9F6786CFA6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CC526-18E2-451B-A3C7-832B0A80BD5F}" type="pres">
      <dgm:prSet presAssocID="{F41B135D-73A5-4CD3-BE1B-BBC25AD4C185}" presName="node" presStyleLbl="node1" presStyleIdx="0" presStyleCnt="9" custScaleX="167277" custScaleY="16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FBF28-4FD5-4DCD-B84C-C0DAA239015F}" type="pres">
      <dgm:prSet presAssocID="{F41B135D-73A5-4CD3-BE1B-BBC25AD4C185}" presName="spNode" presStyleCnt="0"/>
      <dgm:spPr/>
    </dgm:pt>
    <dgm:pt modelId="{2DB5C1DE-65B2-406F-9D1E-D5750422CFB8}" type="pres">
      <dgm:prSet presAssocID="{4019DEBB-F4B3-49F2-93D9-9B7BB4143315}" presName="sibTrans" presStyleLbl="sibTrans1D1" presStyleIdx="0" presStyleCnt="9"/>
      <dgm:spPr/>
      <dgm:t>
        <a:bodyPr/>
        <a:lstStyle/>
        <a:p>
          <a:endParaRPr lang="ru-RU"/>
        </a:p>
      </dgm:t>
    </dgm:pt>
    <dgm:pt modelId="{0F86267F-11EA-413A-A296-F7F75BFFF818}" type="pres">
      <dgm:prSet presAssocID="{F3549BAB-2CFC-4131-B56E-5D41A62B1078}" presName="node" presStyleLbl="node1" presStyleIdx="1" presStyleCnt="9" custScaleX="167277" custScaleY="160450" custRadScaleRad="104728" custRadScaleInc="72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DCDF7-B1C2-41BB-B869-8CDCF07A7659}" type="pres">
      <dgm:prSet presAssocID="{F3549BAB-2CFC-4131-B56E-5D41A62B1078}" presName="spNode" presStyleCnt="0"/>
      <dgm:spPr/>
    </dgm:pt>
    <dgm:pt modelId="{5893F357-989C-4637-A149-D56407BBCC2A}" type="pres">
      <dgm:prSet presAssocID="{FDF19772-2553-4849-9F2B-5337F27126FB}" presName="sibTrans" presStyleLbl="sibTrans1D1" presStyleIdx="1" presStyleCnt="9"/>
      <dgm:spPr/>
      <dgm:t>
        <a:bodyPr/>
        <a:lstStyle/>
        <a:p>
          <a:endParaRPr lang="ru-RU"/>
        </a:p>
      </dgm:t>
    </dgm:pt>
    <dgm:pt modelId="{1D477B06-5657-4F04-AEB1-8809A6DCDDDD}" type="pres">
      <dgm:prSet presAssocID="{138DAC52-1B6C-4D04-BCE0-9F2FA66F0CAE}" presName="node" presStyleLbl="node1" presStyleIdx="2" presStyleCnt="9" custScaleX="167277" custScaleY="16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FB1B0-2E9D-4542-B5C4-8B66D52B1066}" type="pres">
      <dgm:prSet presAssocID="{138DAC52-1B6C-4D04-BCE0-9F2FA66F0CAE}" presName="spNode" presStyleCnt="0"/>
      <dgm:spPr/>
    </dgm:pt>
    <dgm:pt modelId="{DC601118-23C1-408D-A0CD-AC09F383A45B}" type="pres">
      <dgm:prSet presAssocID="{E8EF94DB-83C7-4499-83AB-DD40CE227EFA}" presName="sibTrans" presStyleLbl="sibTrans1D1" presStyleIdx="2" presStyleCnt="9"/>
      <dgm:spPr/>
      <dgm:t>
        <a:bodyPr/>
        <a:lstStyle/>
        <a:p>
          <a:endParaRPr lang="ru-RU"/>
        </a:p>
      </dgm:t>
    </dgm:pt>
    <dgm:pt modelId="{3C4838A1-AD88-4510-A243-97895EF6C25C}" type="pres">
      <dgm:prSet presAssocID="{52EE2402-17A7-4751-9C3A-1EA2A6831985}" presName="node" presStyleLbl="node1" presStyleIdx="3" presStyleCnt="9" custScaleX="167437" custScaleY="160582" custRadScaleRad="94506" custRadScaleInc="-71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69EAA-1E1F-4C2C-86C8-957E7FA90190}" type="pres">
      <dgm:prSet presAssocID="{52EE2402-17A7-4751-9C3A-1EA2A6831985}" presName="spNode" presStyleCnt="0"/>
      <dgm:spPr/>
    </dgm:pt>
    <dgm:pt modelId="{A1D6A4DB-27E6-4523-844F-5763CF2AA0BE}" type="pres">
      <dgm:prSet presAssocID="{6B0DBD67-9A63-48C4-B018-43CC5D61F3B8}" presName="sibTrans" presStyleLbl="sibTrans1D1" presStyleIdx="3" presStyleCnt="9"/>
      <dgm:spPr/>
      <dgm:t>
        <a:bodyPr/>
        <a:lstStyle/>
        <a:p>
          <a:endParaRPr lang="ru-RU"/>
        </a:p>
      </dgm:t>
    </dgm:pt>
    <dgm:pt modelId="{B162EF57-185F-43FC-8956-1C0F749AB69F}" type="pres">
      <dgm:prSet presAssocID="{2F80A936-8293-499B-8FF9-D8005516B395}" presName="node" presStyleLbl="node1" presStyleIdx="4" presStyleCnt="9" custScaleX="167277" custScaleY="160450" custRadScaleRad="94625" custRadScaleInc="-8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DFF8B-3A41-4ACA-98A9-4B5C1ED224CB}" type="pres">
      <dgm:prSet presAssocID="{2F80A936-8293-499B-8FF9-D8005516B395}" presName="spNode" presStyleCnt="0"/>
      <dgm:spPr/>
    </dgm:pt>
    <dgm:pt modelId="{09EEF049-5661-4EE8-AB49-B3CFCAF635F6}" type="pres">
      <dgm:prSet presAssocID="{D7E86154-C68B-42C5-91A7-EFCC3E4ACE8E}" presName="sibTrans" presStyleLbl="sibTrans1D1" presStyleIdx="4" presStyleCnt="9"/>
      <dgm:spPr/>
      <dgm:t>
        <a:bodyPr/>
        <a:lstStyle/>
        <a:p>
          <a:endParaRPr lang="ru-RU"/>
        </a:p>
      </dgm:t>
    </dgm:pt>
    <dgm:pt modelId="{045FB200-72C3-47EF-A43B-8048C3BCAD8C}" type="pres">
      <dgm:prSet presAssocID="{B9C8A884-4456-4DA2-8F9E-A178E5FDB219}" presName="node" presStyleLbl="node1" presStyleIdx="5" presStyleCnt="9" custScaleX="167277" custScaleY="160450" custRadScaleRad="93360" custRadScaleInc="65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A667F-B51C-4772-BE5A-8835B1ADF2FF}" type="pres">
      <dgm:prSet presAssocID="{B9C8A884-4456-4DA2-8F9E-A178E5FDB219}" presName="spNode" presStyleCnt="0"/>
      <dgm:spPr/>
    </dgm:pt>
    <dgm:pt modelId="{7BBAFEA4-E842-4B8B-9F5A-47D795792F1E}" type="pres">
      <dgm:prSet presAssocID="{DF3DB737-06F7-4FAA-9D26-EAD5039DA9AC}" presName="sibTrans" presStyleLbl="sibTrans1D1" presStyleIdx="5" presStyleCnt="9"/>
      <dgm:spPr/>
      <dgm:t>
        <a:bodyPr/>
        <a:lstStyle/>
        <a:p>
          <a:endParaRPr lang="ru-RU"/>
        </a:p>
      </dgm:t>
    </dgm:pt>
    <dgm:pt modelId="{BA9A7CEB-C83C-4087-AA73-611EE4BCCDFA}" type="pres">
      <dgm:prSet presAssocID="{A30651B2-F182-4C90-95D6-54ED7DA56423}" presName="node" presStyleLbl="node1" presStyleIdx="6" presStyleCnt="9" custScaleX="167277" custScaleY="160450" custRadScaleRad="95404" custRadScaleInc="72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BFC7E-792B-4307-BF17-110313101131}" type="pres">
      <dgm:prSet presAssocID="{A30651B2-F182-4C90-95D6-54ED7DA56423}" presName="spNode" presStyleCnt="0"/>
      <dgm:spPr/>
    </dgm:pt>
    <dgm:pt modelId="{994431A6-03BB-4C59-BFDB-BA616338A7FC}" type="pres">
      <dgm:prSet presAssocID="{33633943-958C-49ED-9948-7EF0595A689C}" presName="sibTrans" presStyleLbl="sibTrans1D1" presStyleIdx="6" presStyleCnt="9"/>
      <dgm:spPr/>
      <dgm:t>
        <a:bodyPr/>
        <a:lstStyle/>
        <a:p>
          <a:endParaRPr lang="ru-RU"/>
        </a:p>
      </dgm:t>
    </dgm:pt>
    <dgm:pt modelId="{E0C6E61C-9ADB-4213-97D7-B9468179744F}" type="pres">
      <dgm:prSet presAssocID="{33D533DD-AFE3-4E81-AA12-12C65E46DB94}" presName="node" presStyleLbl="node1" presStyleIdx="7" presStyleCnt="9" custScaleX="167277" custScaleY="16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02C66-9447-420B-B9B1-A1BD9856FC93}" type="pres">
      <dgm:prSet presAssocID="{33D533DD-AFE3-4E81-AA12-12C65E46DB94}" presName="spNode" presStyleCnt="0"/>
      <dgm:spPr/>
    </dgm:pt>
    <dgm:pt modelId="{D61B8B70-652B-4677-B6A9-955614ECA1A2}" type="pres">
      <dgm:prSet presAssocID="{0D7F9AB5-4126-43F8-807D-3B5BB3285A6D}" presName="sibTrans" presStyleLbl="sibTrans1D1" presStyleIdx="7" presStyleCnt="9"/>
      <dgm:spPr/>
      <dgm:t>
        <a:bodyPr/>
        <a:lstStyle/>
        <a:p>
          <a:endParaRPr lang="ru-RU"/>
        </a:p>
      </dgm:t>
    </dgm:pt>
    <dgm:pt modelId="{2A81922B-117A-4022-BCB0-84F4C9A0BD28}" type="pres">
      <dgm:prSet presAssocID="{5F2E2204-319A-44C4-B41D-3EBFE62B74D7}" presName="node" presStyleLbl="node1" presStyleIdx="8" presStyleCnt="9" custScaleX="167277" custScaleY="160450" custRadScaleRad="105791" custRadScaleInc="-73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C9F40-D271-4775-9951-12526D0562A4}" type="pres">
      <dgm:prSet presAssocID="{5F2E2204-319A-44C4-B41D-3EBFE62B74D7}" presName="spNode" presStyleCnt="0"/>
      <dgm:spPr/>
    </dgm:pt>
    <dgm:pt modelId="{5246F9E1-E183-4D60-8A01-DA706D422DB2}" type="pres">
      <dgm:prSet presAssocID="{672C0773-356F-488C-9EB5-EDA0964F18F7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161AF146-0A4B-42B3-A89A-3B88790C1EBA}" type="presOf" srcId="{5F2E2204-319A-44C4-B41D-3EBFE62B74D7}" destId="{2A81922B-117A-4022-BCB0-84F4C9A0BD28}" srcOrd="0" destOrd="0" presId="urn:microsoft.com/office/officeart/2005/8/layout/cycle6"/>
    <dgm:cxn modelId="{05C89368-3A6D-4107-A696-E56479B47501}" type="presOf" srcId="{F41B135D-73A5-4CD3-BE1B-BBC25AD4C185}" destId="{6B7CC526-18E2-451B-A3C7-832B0A80BD5F}" srcOrd="0" destOrd="0" presId="urn:microsoft.com/office/officeart/2005/8/layout/cycle6"/>
    <dgm:cxn modelId="{4D03A978-4F25-4BE7-9E9F-886D679E5445}" srcId="{F335A60D-58D9-4A9F-B695-9F6786CFA667}" destId="{5F2E2204-319A-44C4-B41D-3EBFE62B74D7}" srcOrd="8" destOrd="0" parTransId="{B163AE63-EC76-47CA-A802-73FB25EB5E67}" sibTransId="{672C0773-356F-488C-9EB5-EDA0964F18F7}"/>
    <dgm:cxn modelId="{D33C7C06-A1D0-410F-91D2-5E2DDCBB9D5B}" type="presOf" srcId="{B9C8A884-4456-4DA2-8F9E-A178E5FDB219}" destId="{045FB200-72C3-47EF-A43B-8048C3BCAD8C}" srcOrd="0" destOrd="0" presId="urn:microsoft.com/office/officeart/2005/8/layout/cycle6"/>
    <dgm:cxn modelId="{74DAF652-E981-41DE-84AE-D062A307213E}" type="presOf" srcId="{E8EF94DB-83C7-4499-83AB-DD40CE227EFA}" destId="{DC601118-23C1-408D-A0CD-AC09F383A45B}" srcOrd="0" destOrd="0" presId="urn:microsoft.com/office/officeart/2005/8/layout/cycle6"/>
    <dgm:cxn modelId="{89592B1F-4F86-4845-A864-4BC937319D11}" type="presOf" srcId="{138DAC52-1B6C-4D04-BCE0-9F2FA66F0CAE}" destId="{1D477B06-5657-4F04-AEB1-8809A6DCDDDD}" srcOrd="0" destOrd="0" presId="urn:microsoft.com/office/officeart/2005/8/layout/cycle6"/>
    <dgm:cxn modelId="{6536A875-56F5-4F46-A2E6-0E33526697F8}" srcId="{F335A60D-58D9-4A9F-B695-9F6786CFA667}" destId="{52EE2402-17A7-4751-9C3A-1EA2A6831985}" srcOrd="3" destOrd="0" parTransId="{DAA840D2-DAEB-49D8-AA03-73E4BF90AD82}" sibTransId="{6B0DBD67-9A63-48C4-B018-43CC5D61F3B8}"/>
    <dgm:cxn modelId="{7E2C5661-CFF2-46BC-A468-08EEDCFF69AD}" type="presOf" srcId="{52EE2402-17A7-4751-9C3A-1EA2A6831985}" destId="{3C4838A1-AD88-4510-A243-97895EF6C25C}" srcOrd="0" destOrd="0" presId="urn:microsoft.com/office/officeart/2005/8/layout/cycle6"/>
    <dgm:cxn modelId="{6E30AC54-D30E-4B93-A17B-5CAD599AEADE}" srcId="{F335A60D-58D9-4A9F-B695-9F6786CFA667}" destId="{A30651B2-F182-4C90-95D6-54ED7DA56423}" srcOrd="6" destOrd="0" parTransId="{B5CB8D8E-079C-4445-B18E-956A3E0EC096}" sibTransId="{33633943-958C-49ED-9948-7EF0595A689C}"/>
    <dgm:cxn modelId="{CBCE6146-4F1F-4D22-AD4A-5AA04DECB04C}" type="presOf" srcId="{FDF19772-2553-4849-9F2B-5337F27126FB}" destId="{5893F357-989C-4637-A149-D56407BBCC2A}" srcOrd="0" destOrd="0" presId="urn:microsoft.com/office/officeart/2005/8/layout/cycle6"/>
    <dgm:cxn modelId="{BBAC9590-974E-4A20-8DEA-5C96723D16BE}" type="presOf" srcId="{DF3DB737-06F7-4FAA-9D26-EAD5039DA9AC}" destId="{7BBAFEA4-E842-4B8B-9F5A-47D795792F1E}" srcOrd="0" destOrd="0" presId="urn:microsoft.com/office/officeart/2005/8/layout/cycle6"/>
    <dgm:cxn modelId="{968112AD-32A8-4637-87D4-EBCE21C5C1A8}" type="presOf" srcId="{F335A60D-58D9-4A9F-B695-9F6786CFA667}" destId="{C55A8FF9-F289-435F-ADC8-57F5F2B1390F}" srcOrd="0" destOrd="0" presId="urn:microsoft.com/office/officeart/2005/8/layout/cycle6"/>
    <dgm:cxn modelId="{B2886CCF-41F8-4FEB-920C-D8A4E9851F2A}" type="presOf" srcId="{0D7F9AB5-4126-43F8-807D-3B5BB3285A6D}" destId="{D61B8B70-652B-4677-B6A9-955614ECA1A2}" srcOrd="0" destOrd="0" presId="urn:microsoft.com/office/officeart/2005/8/layout/cycle6"/>
    <dgm:cxn modelId="{B53A92C5-128C-4552-B15C-4DE1AD789493}" srcId="{F335A60D-58D9-4A9F-B695-9F6786CFA667}" destId="{B9C8A884-4456-4DA2-8F9E-A178E5FDB219}" srcOrd="5" destOrd="0" parTransId="{0C751864-1261-41FF-B8AE-E7C8B5538197}" sibTransId="{DF3DB737-06F7-4FAA-9D26-EAD5039DA9AC}"/>
    <dgm:cxn modelId="{BFA2F1BE-01DD-48F6-84AC-C45BE6B66E4C}" type="presOf" srcId="{6B0DBD67-9A63-48C4-B018-43CC5D61F3B8}" destId="{A1D6A4DB-27E6-4523-844F-5763CF2AA0BE}" srcOrd="0" destOrd="0" presId="urn:microsoft.com/office/officeart/2005/8/layout/cycle6"/>
    <dgm:cxn modelId="{983611C6-A66E-4C71-9330-4DF70D170D32}" type="presOf" srcId="{4019DEBB-F4B3-49F2-93D9-9B7BB4143315}" destId="{2DB5C1DE-65B2-406F-9D1E-D5750422CFB8}" srcOrd="0" destOrd="0" presId="urn:microsoft.com/office/officeart/2005/8/layout/cycle6"/>
    <dgm:cxn modelId="{EBB9F6C5-A1B1-424A-B627-1C1C301224CF}" type="presOf" srcId="{A30651B2-F182-4C90-95D6-54ED7DA56423}" destId="{BA9A7CEB-C83C-4087-AA73-611EE4BCCDFA}" srcOrd="0" destOrd="0" presId="urn:microsoft.com/office/officeart/2005/8/layout/cycle6"/>
    <dgm:cxn modelId="{ADF3D9FC-D87D-4722-BAD3-57D5471BF562}" type="presOf" srcId="{672C0773-356F-488C-9EB5-EDA0964F18F7}" destId="{5246F9E1-E183-4D60-8A01-DA706D422DB2}" srcOrd="0" destOrd="0" presId="urn:microsoft.com/office/officeart/2005/8/layout/cycle6"/>
    <dgm:cxn modelId="{565AC364-189A-4835-90C0-B64A562BA7DA}" type="presOf" srcId="{33633943-958C-49ED-9948-7EF0595A689C}" destId="{994431A6-03BB-4C59-BFDB-BA616338A7FC}" srcOrd="0" destOrd="0" presId="urn:microsoft.com/office/officeart/2005/8/layout/cycle6"/>
    <dgm:cxn modelId="{64694C1D-BB9C-4860-8CFE-CD43D2E90010}" srcId="{F335A60D-58D9-4A9F-B695-9F6786CFA667}" destId="{33D533DD-AFE3-4E81-AA12-12C65E46DB94}" srcOrd="7" destOrd="0" parTransId="{E1A48C39-7457-43CD-AFA3-BFDFA367AF85}" sibTransId="{0D7F9AB5-4126-43F8-807D-3B5BB3285A6D}"/>
    <dgm:cxn modelId="{A3BAFB2C-90E1-478D-82B6-B5B462043700}" type="presOf" srcId="{F3549BAB-2CFC-4131-B56E-5D41A62B1078}" destId="{0F86267F-11EA-413A-A296-F7F75BFFF818}" srcOrd="0" destOrd="0" presId="urn:microsoft.com/office/officeart/2005/8/layout/cycle6"/>
    <dgm:cxn modelId="{70C283BB-E701-4ACD-A49B-4AC539DA1373}" type="presOf" srcId="{2F80A936-8293-499B-8FF9-D8005516B395}" destId="{B162EF57-185F-43FC-8956-1C0F749AB69F}" srcOrd="0" destOrd="0" presId="urn:microsoft.com/office/officeart/2005/8/layout/cycle6"/>
    <dgm:cxn modelId="{BBD546FD-448A-45C1-9AA4-F29BB68E6BBD}" srcId="{F335A60D-58D9-4A9F-B695-9F6786CFA667}" destId="{F41B135D-73A5-4CD3-BE1B-BBC25AD4C185}" srcOrd="0" destOrd="0" parTransId="{B35BF694-A98D-4E91-BB8E-F8A5FF2FA813}" sibTransId="{4019DEBB-F4B3-49F2-93D9-9B7BB4143315}"/>
    <dgm:cxn modelId="{270B107B-82A6-4B74-9EFB-009C4ED52FA2}" srcId="{F335A60D-58D9-4A9F-B695-9F6786CFA667}" destId="{F3549BAB-2CFC-4131-B56E-5D41A62B1078}" srcOrd="1" destOrd="0" parTransId="{345501B2-0EE0-42B6-8AF0-F793A29A252F}" sibTransId="{FDF19772-2553-4849-9F2B-5337F27126FB}"/>
    <dgm:cxn modelId="{164A789A-0609-4584-8611-2DB9C8B8634F}" type="presOf" srcId="{D7E86154-C68B-42C5-91A7-EFCC3E4ACE8E}" destId="{09EEF049-5661-4EE8-AB49-B3CFCAF635F6}" srcOrd="0" destOrd="0" presId="urn:microsoft.com/office/officeart/2005/8/layout/cycle6"/>
    <dgm:cxn modelId="{2F258BC7-F53F-4DB1-8D44-E14ACFFA21F0}" srcId="{F335A60D-58D9-4A9F-B695-9F6786CFA667}" destId="{138DAC52-1B6C-4D04-BCE0-9F2FA66F0CAE}" srcOrd="2" destOrd="0" parTransId="{A4BC2326-5A4E-4177-AC30-B7B816D1638E}" sibTransId="{E8EF94DB-83C7-4499-83AB-DD40CE227EFA}"/>
    <dgm:cxn modelId="{41D57BEF-7D67-4E78-BB60-D36FC8AA45F6}" type="presOf" srcId="{33D533DD-AFE3-4E81-AA12-12C65E46DB94}" destId="{E0C6E61C-9ADB-4213-97D7-B9468179744F}" srcOrd="0" destOrd="0" presId="urn:microsoft.com/office/officeart/2005/8/layout/cycle6"/>
    <dgm:cxn modelId="{8E8A57AF-E585-4FD8-BC86-A0DFA7BC0FDC}" srcId="{F335A60D-58D9-4A9F-B695-9F6786CFA667}" destId="{2F80A936-8293-499B-8FF9-D8005516B395}" srcOrd="4" destOrd="0" parTransId="{4BFC507E-DC09-411F-9896-0808F68D7B70}" sibTransId="{D7E86154-C68B-42C5-91A7-EFCC3E4ACE8E}"/>
    <dgm:cxn modelId="{9E8DD7FD-085C-4C8A-9F55-8A49E44E4796}" type="presParOf" srcId="{C55A8FF9-F289-435F-ADC8-57F5F2B1390F}" destId="{6B7CC526-18E2-451B-A3C7-832B0A80BD5F}" srcOrd="0" destOrd="0" presId="urn:microsoft.com/office/officeart/2005/8/layout/cycle6"/>
    <dgm:cxn modelId="{8DDE28A2-FD3D-4EFB-B7D0-5D1B922E9D0C}" type="presParOf" srcId="{C55A8FF9-F289-435F-ADC8-57F5F2B1390F}" destId="{6EDFBF28-4FD5-4DCD-B84C-C0DAA239015F}" srcOrd="1" destOrd="0" presId="urn:microsoft.com/office/officeart/2005/8/layout/cycle6"/>
    <dgm:cxn modelId="{32E05846-83A8-4293-A237-AD76BC36A14E}" type="presParOf" srcId="{C55A8FF9-F289-435F-ADC8-57F5F2B1390F}" destId="{2DB5C1DE-65B2-406F-9D1E-D5750422CFB8}" srcOrd="2" destOrd="0" presId="urn:microsoft.com/office/officeart/2005/8/layout/cycle6"/>
    <dgm:cxn modelId="{DDE882E5-68EA-4C44-B3D0-E7578EBA0218}" type="presParOf" srcId="{C55A8FF9-F289-435F-ADC8-57F5F2B1390F}" destId="{0F86267F-11EA-413A-A296-F7F75BFFF818}" srcOrd="3" destOrd="0" presId="urn:microsoft.com/office/officeart/2005/8/layout/cycle6"/>
    <dgm:cxn modelId="{3F5E4D68-6602-49A4-860A-1525EA4DCD51}" type="presParOf" srcId="{C55A8FF9-F289-435F-ADC8-57F5F2B1390F}" destId="{E70DCDF7-B1C2-41BB-B869-8CDCF07A7659}" srcOrd="4" destOrd="0" presId="urn:microsoft.com/office/officeart/2005/8/layout/cycle6"/>
    <dgm:cxn modelId="{D552D898-3113-4998-A97A-2DF13C49DF57}" type="presParOf" srcId="{C55A8FF9-F289-435F-ADC8-57F5F2B1390F}" destId="{5893F357-989C-4637-A149-D56407BBCC2A}" srcOrd="5" destOrd="0" presId="urn:microsoft.com/office/officeart/2005/8/layout/cycle6"/>
    <dgm:cxn modelId="{380AF24B-E585-445D-9765-5C33A1977049}" type="presParOf" srcId="{C55A8FF9-F289-435F-ADC8-57F5F2B1390F}" destId="{1D477B06-5657-4F04-AEB1-8809A6DCDDDD}" srcOrd="6" destOrd="0" presId="urn:microsoft.com/office/officeart/2005/8/layout/cycle6"/>
    <dgm:cxn modelId="{72C4F9E9-BD56-42C4-B087-59DEA3D437E0}" type="presParOf" srcId="{C55A8FF9-F289-435F-ADC8-57F5F2B1390F}" destId="{36AFB1B0-2E9D-4542-B5C4-8B66D52B1066}" srcOrd="7" destOrd="0" presId="urn:microsoft.com/office/officeart/2005/8/layout/cycle6"/>
    <dgm:cxn modelId="{C2453053-86D4-4C45-AD2B-C18C72FACF15}" type="presParOf" srcId="{C55A8FF9-F289-435F-ADC8-57F5F2B1390F}" destId="{DC601118-23C1-408D-A0CD-AC09F383A45B}" srcOrd="8" destOrd="0" presId="urn:microsoft.com/office/officeart/2005/8/layout/cycle6"/>
    <dgm:cxn modelId="{D39E8F07-4B16-4934-93B0-F20B94E17CCA}" type="presParOf" srcId="{C55A8FF9-F289-435F-ADC8-57F5F2B1390F}" destId="{3C4838A1-AD88-4510-A243-97895EF6C25C}" srcOrd="9" destOrd="0" presId="urn:microsoft.com/office/officeart/2005/8/layout/cycle6"/>
    <dgm:cxn modelId="{3A1A3D86-96DE-49EF-989A-E6A37E055A7C}" type="presParOf" srcId="{C55A8FF9-F289-435F-ADC8-57F5F2B1390F}" destId="{FFF69EAA-1E1F-4C2C-86C8-957E7FA90190}" srcOrd="10" destOrd="0" presId="urn:microsoft.com/office/officeart/2005/8/layout/cycle6"/>
    <dgm:cxn modelId="{8AEA2EDE-E9F6-428A-9436-C624896597E7}" type="presParOf" srcId="{C55A8FF9-F289-435F-ADC8-57F5F2B1390F}" destId="{A1D6A4DB-27E6-4523-844F-5763CF2AA0BE}" srcOrd="11" destOrd="0" presId="urn:microsoft.com/office/officeart/2005/8/layout/cycle6"/>
    <dgm:cxn modelId="{45133B15-B18A-4C33-97CE-E0360E738843}" type="presParOf" srcId="{C55A8FF9-F289-435F-ADC8-57F5F2B1390F}" destId="{B162EF57-185F-43FC-8956-1C0F749AB69F}" srcOrd="12" destOrd="0" presId="urn:microsoft.com/office/officeart/2005/8/layout/cycle6"/>
    <dgm:cxn modelId="{5AAC5440-E86F-46F1-B419-25BAA06B0AE6}" type="presParOf" srcId="{C55A8FF9-F289-435F-ADC8-57F5F2B1390F}" destId="{2BBDFF8B-3A41-4ACA-98A9-4B5C1ED224CB}" srcOrd="13" destOrd="0" presId="urn:microsoft.com/office/officeart/2005/8/layout/cycle6"/>
    <dgm:cxn modelId="{A3862D32-B975-49DF-A2ED-5E89E858AAA0}" type="presParOf" srcId="{C55A8FF9-F289-435F-ADC8-57F5F2B1390F}" destId="{09EEF049-5661-4EE8-AB49-B3CFCAF635F6}" srcOrd="14" destOrd="0" presId="urn:microsoft.com/office/officeart/2005/8/layout/cycle6"/>
    <dgm:cxn modelId="{3900201A-B585-4055-A2ED-CD6D443FC19D}" type="presParOf" srcId="{C55A8FF9-F289-435F-ADC8-57F5F2B1390F}" destId="{045FB200-72C3-47EF-A43B-8048C3BCAD8C}" srcOrd="15" destOrd="0" presId="urn:microsoft.com/office/officeart/2005/8/layout/cycle6"/>
    <dgm:cxn modelId="{9BDEEA56-AAD0-43F9-8BF7-0BDEC9EBACC2}" type="presParOf" srcId="{C55A8FF9-F289-435F-ADC8-57F5F2B1390F}" destId="{619A667F-B51C-4772-BE5A-8835B1ADF2FF}" srcOrd="16" destOrd="0" presId="urn:microsoft.com/office/officeart/2005/8/layout/cycle6"/>
    <dgm:cxn modelId="{A0E33572-77DA-4EF7-9EB0-83D0FEA26B76}" type="presParOf" srcId="{C55A8FF9-F289-435F-ADC8-57F5F2B1390F}" destId="{7BBAFEA4-E842-4B8B-9F5A-47D795792F1E}" srcOrd="17" destOrd="0" presId="urn:microsoft.com/office/officeart/2005/8/layout/cycle6"/>
    <dgm:cxn modelId="{3514E97A-E793-4691-9517-925F3386324C}" type="presParOf" srcId="{C55A8FF9-F289-435F-ADC8-57F5F2B1390F}" destId="{BA9A7CEB-C83C-4087-AA73-611EE4BCCDFA}" srcOrd="18" destOrd="0" presId="urn:microsoft.com/office/officeart/2005/8/layout/cycle6"/>
    <dgm:cxn modelId="{12720FD4-3976-4051-8D2F-EB639906A916}" type="presParOf" srcId="{C55A8FF9-F289-435F-ADC8-57F5F2B1390F}" destId="{69FBFC7E-792B-4307-BF17-110313101131}" srcOrd="19" destOrd="0" presId="urn:microsoft.com/office/officeart/2005/8/layout/cycle6"/>
    <dgm:cxn modelId="{8A22641F-2276-4CEF-9608-3E066E902DEF}" type="presParOf" srcId="{C55A8FF9-F289-435F-ADC8-57F5F2B1390F}" destId="{994431A6-03BB-4C59-BFDB-BA616338A7FC}" srcOrd="20" destOrd="0" presId="urn:microsoft.com/office/officeart/2005/8/layout/cycle6"/>
    <dgm:cxn modelId="{26295E88-5996-4A09-8761-0524EEE1C06E}" type="presParOf" srcId="{C55A8FF9-F289-435F-ADC8-57F5F2B1390F}" destId="{E0C6E61C-9ADB-4213-97D7-B9468179744F}" srcOrd="21" destOrd="0" presId="urn:microsoft.com/office/officeart/2005/8/layout/cycle6"/>
    <dgm:cxn modelId="{867ED922-F2A0-48B3-A895-F1B669E78BE2}" type="presParOf" srcId="{C55A8FF9-F289-435F-ADC8-57F5F2B1390F}" destId="{6AD02C66-9447-420B-B9B1-A1BD9856FC93}" srcOrd="22" destOrd="0" presId="urn:microsoft.com/office/officeart/2005/8/layout/cycle6"/>
    <dgm:cxn modelId="{4BEC2A5A-ADCF-4222-8B1A-3F51AD58FE8F}" type="presParOf" srcId="{C55A8FF9-F289-435F-ADC8-57F5F2B1390F}" destId="{D61B8B70-652B-4677-B6A9-955614ECA1A2}" srcOrd="23" destOrd="0" presId="urn:microsoft.com/office/officeart/2005/8/layout/cycle6"/>
    <dgm:cxn modelId="{7F7F4287-410A-4A73-B0F7-C751D337DD88}" type="presParOf" srcId="{C55A8FF9-F289-435F-ADC8-57F5F2B1390F}" destId="{2A81922B-117A-4022-BCB0-84F4C9A0BD28}" srcOrd="24" destOrd="0" presId="urn:microsoft.com/office/officeart/2005/8/layout/cycle6"/>
    <dgm:cxn modelId="{69099DB6-7E14-4C83-8DFA-22BB3D12C351}" type="presParOf" srcId="{C55A8FF9-F289-435F-ADC8-57F5F2B1390F}" destId="{1AEC9F40-D271-4775-9951-12526D0562A4}" srcOrd="25" destOrd="0" presId="urn:microsoft.com/office/officeart/2005/8/layout/cycle6"/>
    <dgm:cxn modelId="{2E92A35F-BE77-4FEA-9264-47BF026FDD66}" type="presParOf" srcId="{C55A8FF9-F289-435F-ADC8-57F5F2B1390F}" destId="{5246F9E1-E183-4D60-8A01-DA706D422DB2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58BF9-D6A4-455A-987F-470FFE13A059}" type="doc">
      <dgm:prSet loTypeId="urn:microsoft.com/office/officeart/2005/8/layout/h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DD3A0C-28DB-4328-B902-C0F11B98ACAA}">
      <dgm:prSet phldrT="[Текст]"/>
      <dgm:spPr/>
      <dgm:t>
        <a:bodyPr/>
        <a:lstStyle/>
        <a:p>
          <a:pPr algn="ctr"/>
          <a:r>
            <a:rPr lang="ru-RU" dirty="0" smtClean="0"/>
            <a:t>ЦЕЛЕПОЛАГАНИЕ</a:t>
          </a:r>
          <a:endParaRPr lang="ru-RU" dirty="0"/>
        </a:p>
      </dgm:t>
    </dgm:pt>
    <dgm:pt modelId="{27FE32E3-1FC1-412A-9B40-59F5668D82F2}" type="parTrans" cxnId="{91DC5050-7FDC-4E85-8857-AF6D97D38DF2}">
      <dgm:prSet/>
      <dgm:spPr/>
      <dgm:t>
        <a:bodyPr/>
        <a:lstStyle/>
        <a:p>
          <a:endParaRPr lang="ru-RU"/>
        </a:p>
      </dgm:t>
    </dgm:pt>
    <dgm:pt modelId="{087669F8-70B5-4148-87FC-70BD1DFF5DF5}" type="sibTrans" cxnId="{91DC5050-7FDC-4E85-8857-AF6D97D38DF2}">
      <dgm:prSet/>
      <dgm:spPr/>
      <dgm:t>
        <a:bodyPr/>
        <a:lstStyle/>
        <a:p>
          <a:endParaRPr lang="ru-RU"/>
        </a:p>
      </dgm:t>
    </dgm:pt>
    <dgm:pt modelId="{67AF0B67-16AC-43CC-BD43-125323B3DB7B}">
      <dgm:prSet phldrT="[Текст]" custT="1"/>
      <dgm:spPr/>
      <dgm:t>
        <a:bodyPr/>
        <a:lstStyle/>
        <a:p>
          <a:r>
            <a:rPr lang="ru-RU" sz="1800" dirty="0" smtClean="0"/>
            <a:t>Стратегия социально-экономического развития муниципального образования</a:t>
          </a:r>
          <a:endParaRPr lang="ru-RU" sz="1800" dirty="0"/>
        </a:p>
      </dgm:t>
    </dgm:pt>
    <dgm:pt modelId="{2E875E19-9043-4985-828A-2FE15432782E}" type="parTrans" cxnId="{110A9A2A-A80B-4A10-8F0D-AE1A4ED8442D}">
      <dgm:prSet/>
      <dgm:spPr/>
      <dgm:t>
        <a:bodyPr/>
        <a:lstStyle/>
        <a:p>
          <a:endParaRPr lang="ru-RU"/>
        </a:p>
      </dgm:t>
    </dgm:pt>
    <dgm:pt modelId="{B56276BC-FC84-4B96-9BF2-84702390D3BE}" type="sibTrans" cxnId="{110A9A2A-A80B-4A10-8F0D-AE1A4ED8442D}">
      <dgm:prSet/>
      <dgm:spPr/>
      <dgm:t>
        <a:bodyPr/>
        <a:lstStyle/>
        <a:p>
          <a:endParaRPr lang="ru-RU"/>
        </a:p>
      </dgm:t>
    </dgm:pt>
    <dgm:pt modelId="{1FF975C9-BCF0-40DA-AB5E-8B03C7292A03}">
      <dgm:prSet phldrT="[Текст]"/>
      <dgm:spPr/>
      <dgm:t>
        <a:bodyPr/>
        <a:lstStyle/>
        <a:p>
          <a:pPr algn="ctr"/>
          <a:r>
            <a:rPr lang="ru-RU" dirty="0" smtClean="0"/>
            <a:t>ПРОГНОЗИРОВАНИЕ</a:t>
          </a:r>
          <a:endParaRPr lang="ru-RU" dirty="0"/>
        </a:p>
      </dgm:t>
    </dgm:pt>
    <dgm:pt modelId="{64E7FC52-70D3-45C7-BA10-66A01212D977}" type="parTrans" cxnId="{E47ECBC0-CFAA-4CA3-8694-4B9592E6F43E}">
      <dgm:prSet/>
      <dgm:spPr/>
      <dgm:t>
        <a:bodyPr/>
        <a:lstStyle/>
        <a:p>
          <a:endParaRPr lang="ru-RU"/>
        </a:p>
      </dgm:t>
    </dgm:pt>
    <dgm:pt modelId="{23444D02-0E60-461C-B6B5-9D12FD6BB1BE}" type="sibTrans" cxnId="{E47ECBC0-CFAA-4CA3-8694-4B9592E6F43E}">
      <dgm:prSet/>
      <dgm:spPr/>
      <dgm:t>
        <a:bodyPr/>
        <a:lstStyle/>
        <a:p>
          <a:endParaRPr lang="ru-RU"/>
        </a:p>
      </dgm:t>
    </dgm:pt>
    <dgm:pt modelId="{04FC9868-2E18-4E30-BD11-0C85248F8EFC}">
      <dgm:prSet phldrT="[Текст]" custT="1"/>
      <dgm:spPr/>
      <dgm:t>
        <a:bodyPr/>
        <a:lstStyle/>
        <a:p>
          <a:r>
            <a:rPr lang="ru-RU" sz="1500" dirty="0" smtClean="0"/>
            <a:t>Прогноз социально-экономического развития на долгосрочный период</a:t>
          </a:r>
          <a:endParaRPr lang="ru-RU" sz="1500" dirty="0"/>
        </a:p>
      </dgm:t>
    </dgm:pt>
    <dgm:pt modelId="{079A0705-2DB1-42E2-AD84-1E29EC827B68}" type="parTrans" cxnId="{84FA6853-06D6-44AC-8A45-21D93A523AEA}">
      <dgm:prSet/>
      <dgm:spPr/>
      <dgm:t>
        <a:bodyPr/>
        <a:lstStyle/>
        <a:p>
          <a:endParaRPr lang="ru-RU"/>
        </a:p>
      </dgm:t>
    </dgm:pt>
    <dgm:pt modelId="{9D612C25-2147-4B8B-A1F0-39D8239475F2}" type="sibTrans" cxnId="{84FA6853-06D6-44AC-8A45-21D93A523AEA}">
      <dgm:prSet/>
      <dgm:spPr/>
      <dgm:t>
        <a:bodyPr/>
        <a:lstStyle/>
        <a:p>
          <a:endParaRPr lang="ru-RU"/>
        </a:p>
      </dgm:t>
    </dgm:pt>
    <dgm:pt modelId="{1B4E0812-7C43-4497-AFD4-91D30710A5BD}">
      <dgm:prSet phldrT="[Текст]" custT="1"/>
      <dgm:spPr/>
      <dgm:t>
        <a:bodyPr/>
        <a:lstStyle/>
        <a:p>
          <a:r>
            <a:rPr lang="ru-RU" sz="1500" dirty="0" smtClean="0"/>
            <a:t>Прогноз социально-экономического развития на среднесрочный период</a:t>
          </a:r>
          <a:endParaRPr lang="ru-RU" sz="1500" dirty="0"/>
        </a:p>
      </dgm:t>
    </dgm:pt>
    <dgm:pt modelId="{9762649B-22CF-40A5-A2E8-4B09FAC08E55}" type="parTrans" cxnId="{AEB1D881-D080-42D3-AD39-A70DCF76F2FC}">
      <dgm:prSet/>
      <dgm:spPr/>
      <dgm:t>
        <a:bodyPr/>
        <a:lstStyle/>
        <a:p>
          <a:endParaRPr lang="ru-RU"/>
        </a:p>
      </dgm:t>
    </dgm:pt>
    <dgm:pt modelId="{ED898588-3760-4983-836A-97D031441F45}" type="sibTrans" cxnId="{AEB1D881-D080-42D3-AD39-A70DCF76F2FC}">
      <dgm:prSet/>
      <dgm:spPr/>
      <dgm:t>
        <a:bodyPr/>
        <a:lstStyle/>
        <a:p>
          <a:endParaRPr lang="ru-RU"/>
        </a:p>
      </dgm:t>
    </dgm:pt>
    <dgm:pt modelId="{8B9DAA9B-B2D6-4C13-9CE6-D90838B22DB5}">
      <dgm:prSet phldrT="[Текст]"/>
      <dgm:spPr/>
      <dgm:t>
        <a:bodyPr/>
        <a:lstStyle/>
        <a:p>
          <a:pPr algn="ctr"/>
          <a:r>
            <a:rPr lang="ru-RU" dirty="0" smtClean="0"/>
            <a:t>ПЛАНИРОВАНИЕ</a:t>
          </a:r>
          <a:endParaRPr lang="ru-RU" dirty="0"/>
        </a:p>
      </dgm:t>
    </dgm:pt>
    <dgm:pt modelId="{61934C99-6C7A-408E-818E-998058259343}" type="parTrans" cxnId="{C1DA8314-6E41-46CF-BA72-3CC5E27DFF4C}">
      <dgm:prSet/>
      <dgm:spPr/>
      <dgm:t>
        <a:bodyPr/>
        <a:lstStyle/>
        <a:p>
          <a:endParaRPr lang="ru-RU"/>
        </a:p>
      </dgm:t>
    </dgm:pt>
    <dgm:pt modelId="{88A8FAF6-1417-4AE8-A157-D094DAC96496}" type="sibTrans" cxnId="{C1DA8314-6E41-46CF-BA72-3CC5E27DFF4C}">
      <dgm:prSet/>
      <dgm:spPr/>
      <dgm:t>
        <a:bodyPr/>
        <a:lstStyle/>
        <a:p>
          <a:endParaRPr lang="ru-RU"/>
        </a:p>
      </dgm:t>
    </dgm:pt>
    <dgm:pt modelId="{288B8CD1-0561-4E2B-8EF9-6BE7D7DD5404}">
      <dgm:prSet phldrT="[Текст]" custT="1"/>
      <dgm:spPr/>
      <dgm:t>
        <a:bodyPr/>
        <a:lstStyle/>
        <a:p>
          <a:r>
            <a:rPr lang="ru-RU" sz="1800" dirty="0" smtClean="0"/>
            <a:t>План мероприятий по реализации стратегии</a:t>
          </a:r>
          <a:endParaRPr lang="ru-RU" sz="1800" dirty="0"/>
        </a:p>
      </dgm:t>
    </dgm:pt>
    <dgm:pt modelId="{4648CBD7-F545-48BD-AE0C-FAF78FA6CF53}" type="parTrans" cxnId="{A5D99BB4-43FC-4E28-AD32-1F4DB0B2B32F}">
      <dgm:prSet/>
      <dgm:spPr/>
      <dgm:t>
        <a:bodyPr/>
        <a:lstStyle/>
        <a:p>
          <a:endParaRPr lang="ru-RU"/>
        </a:p>
      </dgm:t>
    </dgm:pt>
    <dgm:pt modelId="{B0545014-C137-4D33-B3BC-9774B276F741}" type="sibTrans" cxnId="{A5D99BB4-43FC-4E28-AD32-1F4DB0B2B32F}">
      <dgm:prSet/>
      <dgm:spPr/>
      <dgm:t>
        <a:bodyPr/>
        <a:lstStyle/>
        <a:p>
          <a:endParaRPr lang="ru-RU"/>
        </a:p>
      </dgm:t>
    </dgm:pt>
    <dgm:pt modelId="{ECBECF98-CDF4-483C-86D3-FB152853F925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</a:t>
          </a:r>
          <a:endParaRPr lang="ru-RU" sz="1800" dirty="0"/>
        </a:p>
      </dgm:t>
    </dgm:pt>
    <dgm:pt modelId="{9A376599-CB82-45BD-9B0E-0D25E2DB9A2D}" type="parTrans" cxnId="{F9DEE306-B1BE-40B1-91C4-0F76AEFB083B}">
      <dgm:prSet/>
      <dgm:spPr/>
      <dgm:t>
        <a:bodyPr/>
        <a:lstStyle/>
        <a:p>
          <a:endParaRPr lang="ru-RU"/>
        </a:p>
      </dgm:t>
    </dgm:pt>
    <dgm:pt modelId="{359BA9F0-1930-4D91-83E2-F3258D255D51}" type="sibTrans" cxnId="{F9DEE306-B1BE-40B1-91C4-0F76AEFB083B}">
      <dgm:prSet/>
      <dgm:spPr/>
      <dgm:t>
        <a:bodyPr/>
        <a:lstStyle/>
        <a:p>
          <a:endParaRPr lang="ru-RU"/>
        </a:p>
      </dgm:t>
    </dgm:pt>
    <dgm:pt modelId="{AE22238B-2BAA-419E-AE9C-D02462B4DF93}">
      <dgm:prSet phldrT="[Текст]" custT="1"/>
      <dgm:spPr/>
      <dgm:t>
        <a:bodyPr/>
        <a:lstStyle/>
        <a:p>
          <a:r>
            <a:rPr lang="ru-RU" sz="1500" dirty="0" smtClean="0"/>
            <a:t>Бюджетный прогноз на среднесрочный период</a:t>
          </a:r>
          <a:endParaRPr lang="ru-RU" sz="1500" dirty="0"/>
        </a:p>
      </dgm:t>
    </dgm:pt>
    <dgm:pt modelId="{DEA52CF2-56CE-4881-B2B4-D7BA54483778}" type="parTrans" cxnId="{805A6635-C17A-42A7-8C31-ADF643767181}">
      <dgm:prSet/>
      <dgm:spPr/>
      <dgm:t>
        <a:bodyPr/>
        <a:lstStyle/>
        <a:p>
          <a:endParaRPr lang="ru-RU"/>
        </a:p>
      </dgm:t>
    </dgm:pt>
    <dgm:pt modelId="{3A4A0894-C912-46E3-A368-240A6BA7AFCD}" type="sibTrans" cxnId="{805A6635-C17A-42A7-8C31-ADF643767181}">
      <dgm:prSet/>
      <dgm:spPr/>
      <dgm:t>
        <a:bodyPr/>
        <a:lstStyle/>
        <a:p>
          <a:endParaRPr lang="ru-RU"/>
        </a:p>
      </dgm:t>
    </dgm:pt>
    <dgm:pt modelId="{6764344C-D0F9-4037-847F-9A678BBA8043}" type="pres">
      <dgm:prSet presAssocID="{ACE58BF9-D6A4-455A-987F-470FFE13A05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1B0AD0-49F1-4C6C-9E6F-9F3EB4198D26}" type="pres">
      <dgm:prSet presAssocID="{1DDD3A0C-28DB-4328-B902-C0F11B98ACAA}" presName="compositeNode" presStyleCnt="0">
        <dgm:presLayoutVars>
          <dgm:bulletEnabled val="1"/>
        </dgm:presLayoutVars>
      </dgm:prSet>
      <dgm:spPr/>
    </dgm:pt>
    <dgm:pt modelId="{879C1847-2C8C-4704-AAEA-17663C8E28B7}" type="pres">
      <dgm:prSet presAssocID="{1DDD3A0C-28DB-4328-B902-C0F11B98ACAA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2150AAF-8CD3-4C31-B812-C6B3017494DC}" type="pres">
      <dgm:prSet presAssocID="{1DDD3A0C-28DB-4328-B902-C0F11B98ACA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B90FB-9AB6-448A-86E3-079C0CDF7A14}" type="pres">
      <dgm:prSet presAssocID="{1DDD3A0C-28DB-4328-B902-C0F11B98ACAA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49CF3-419D-4EA7-8EEF-CB291FCE7FDD}" type="pres">
      <dgm:prSet presAssocID="{087669F8-70B5-4148-87FC-70BD1DFF5DF5}" presName="sibTrans" presStyleCnt="0"/>
      <dgm:spPr/>
    </dgm:pt>
    <dgm:pt modelId="{F29606D7-F355-478F-BB32-81019572584E}" type="pres">
      <dgm:prSet presAssocID="{1FF975C9-BCF0-40DA-AB5E-8B03C7292A03}" presName="compositeNode" presStyleCnt="0">
        <dgm:presLayoutVars>
          <dgm:bulletEnabled val="1"/>
        </dgm:presLayoutVars>
      </dgm:prSet>
      <dgm:spPr/>
    </dgm:pt>
    <dgm:pt modelId="{C5E14F28-55F0-4126-A0F1-E46788AD803F}" type="pres">
      <dgm:prSet presAssocID="{1FF975C9-BCF0-40DA-AB5E-8B03C7292A03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8987803E-B1E9-4365-9C99-6FC799209ACC}" type="pres">
      <dgm:prSet presAssocID="{1FF975C9-BCF0-40DA-AB5E-8B03C7292A0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01CDC-DEBB-49EA-A72A-CA81D4DFB152}" type="pres">
      <dgm:prSet presAssocID="{1FF975C9-BCF0-40DA-AB5E-8B03C7292A0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BA0DE-FF06-4358-9D23-45BE1342FB74}" type="pres">
      <dgm:prSet presAssocID="{23444D02-0E60-461C-B6B5-9D12FD6BB1BE}" presName="sibTrans" presStyleCnt="0"/>
      <dgm:spPr/>
    </dgm:pt>
    <dgm:pt modelId="{116CD599-DAC9-4561-850D-D6645DFEA1F0}" type="pres">
      <dgm:prSet presAssocID="{8B9DAA9B-B2D6-4C13-9CE6-D90838B22DB5}" presName="compositeNode" presStyleCnt="0">
        <dgm:presLayoutVars>
          <dgm:bulletEnabled val="1"/>
        </dgm:presLayoutVars>
      </dgm:prSet>
      <dgm:spPr/>
    </dgm:pt>
    <dgm:pt modelId="{9B001975-299E-4E20-B2DE-430706AA6E26}" type="pres">
      <dgm:prSet presAssocID="{8B9DAA9B-B2D6-4C13-9CE6-D90838B22DB5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1EC5E52-2A04-471E-AA34-D92B6297592A}" type="pres">
      <dgm:prSet presAssocID="{8B9DAA9B-B2D6-4C13-9CE6-D90838B22DB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1C48D-D57E-4B31-A41C-22BC0D01F068}" type="pres">
      <dgm:prSet presAssocID="{8B9DAA9B-B2D6-4C13-9CE6-D90838B22DB5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83B370-D18E-4DDC-BA3D-9943EBDBC4B5}" type="presOf" srcId="{1DDD3A0C-28DB-4328-B902-C0F11B98ACAA}" destId="{64AB90FB-9AB6-448A-86E3-079C0CDF7A14}" srcOrd="0" destOrd="0" presId="urn:microsoft.com/office/officeart/2005/8/layout/hList2"/>
    <dgm:cxn modelId="{AEB1D881-D080-42D3-AD39-A70DCF76F2FC}" srcId="{1FF975C9-BCF0-40DA-AB5E-8B03C7292A03}" destId="{1B4E0812-7C43-4497-AFD4-91D30710A5BD}" srcOrd="1" destOrd="0" parTransId="{9762649B-22CF-40A5-A2E8-4B09FAC08E55}" sibTransId="{ED898588-3760-4983-836A-97D031441F45}"/>
    <dgm:cxn modelId="{6749C065-269E-487D-9FA9-F97FB95A767E}" type="presOf" srcId="{ACE58BF9-D6A4-455A-987F-470FFE13A059}" destId="{6764344C-D0F9-4037-847F-9A678BBA8043}" srcOrd="0" destOrd="0" presId="urn:microsoft.com/office/officeart/2005/8/layout/hList2"/>
    <dgm:cxn modelId="{805A6635-C17A-42A7-8C31-ADF643767181}" srcId="{1FF975C9-BCF0-40DA-AB5E-8B03C7292A03}" destId="{AE22238B-2BAA-419E-AE9C-D02462B4DF93}" srcOrd="2" destOrd="0" parTransId="{DEA52CF2-56CE-4881-B2B4-D7BA54483778}" sibTransId="{3A4A0894-C912-46E3-A368-240A6BA7AFCD}"/>
    <dgm:cxn modelId="{0006B8B5-D9E4-4E05-9153-39748A0547E7}" type="presOf" srcId="{1FF975C9-BCF0-40DA-AB5E-8B03C7292A03}" destId="{FED01CDC-DEBB-49EA-A72A-CA81D4DFB152}" srcOrd="0" destOrd="0" presId="urn:microsoft.com/office/officeart/2005/8/layout/hList2"/>
    <dgm:cxn modelId="{87BE3D16-CFA8-4114-8570-A07D06575B36}" type="presOf" srcId="{67AF0B67-16AC-43CC-BD43-125323B3DB7B}" destId="{C2150AAF-8CD3-4C31-B812-C6B3017494DC}" srcOrd="0" destOrd="0" presId="urn:microsoft.com/office/officeart/2005/8/layout/hList2"/>
    <dgm:cxn modelId="{E47ECBC0-CFAA-4CA3-8694-4B9592E6F43E}" srcId="{ACE58BF9-D6A4-455A-987F-470FFE13A059}" destId="{1FF975C9-BCF0-40DA-AB5E-8B03C7292A03}" srcOrd="1" destOrd="0" parTransId="{64E7FC52-70D3-45C7-BA10-66A01212D977}" sibTransId="{23444D02-0E60-461C-B6B5-9D12FD6BB1BE}"/>
    <dgm:cxn modelId="{996D71AB-21CE-44BD-8D2E-3117A959867E}" type="presOf" srcId="{AE22238B-2BAA-419E-AE9C-D02462B4DF93}" destId="{8987803E-B1E9-4365-9C99-6FC799209ACC}" srcOrd="0" destOrd="2" presId="urn:microsoft.com/office/officeart/2005/8/layout/hList2"/>
    <dgm:cxn modelId="{DC69683E-5FBB-4E16-AD8B-A832C215F8C4}" type="presOf" srcId="{8B9DAA9B-B2D6-4C13-9CE6-D90838B22DB5}" destId="{FA61C48D-D57E-4B31-A41C-22BC0D01F068}" srcOrd="0" destOrd="0" presId="urn:microsoft.com/office/officeart/2005/8/layout/hList2"/>
    <dgm:cxn modelId="{A5D99BB4-43FC-4E28-AD32-1F4DB0B2B32F}" srcId="{8B9DAA9B-B2D6-4C13-9CE6-D90838B22DB5}" destId="{288B8CD1-0561-4E2B-8EF9-6BE7D7DD5404}" srcOrd="0" destOrd="0" parTransId="{4648CBD7-F545-48BD-AE0C-FAF78FA6CF53}" sibTransId="{B0545014-C137-4D33-B3BC-9774B276F741}"/>
    <dgm:cxn modelId="{C17B8A93-EE70-4D3B-A4DF-CB49DBC76449}" type="presOf" srcId="{288B8CD1-0561-4E2B-8EF9-6BE7D7DD5404}" destId="{91EC5E52-2A04-471E-AA34-D92B6297592A}" srcOrd="0" destOrd="0" presId="urn:microsoft.com/office/officeart/2005/8/layout/hList2"/>
    <dgm:cxn modelId="{110A9A2A-A80B-4A10-8F0D-AE1A4ED8442D}" srcId="{1DDD3A0C-28DB-4328-B902-C0F11B98ACAA}" destId="{67AF0B67-16AC-43CC-BD43-125323B3DB7B}" srcOrd="0" destOrd="0" parTransId="{2E875E19-9043-4985-828A-2FE15432782E}" sibTransId="{B56276BC-FC84-4B96-9BF2-84702390D3BE}"/>
    <dgm:cxn modelId="{97356EA6-2162-4E19-B054-EA294445D606}" type="presOf" srcId="{ECBECF98-CDF4-483C-86D3-FB152853F925}" destId="{91EC5E52-2A04-471E-AA34-D92B6297592A}" srcOrd="0" destOrd="1" presId="urn:microsoft.com/office/officeart/2005/8/layout/hList2"/>
    <dgm:cxn modelId="{91DC5050-7FDC-4E85-8857-AF6D97D38DF2}" srcId="{ACE58BF9-D6A4-455A-987F-470FFE13A059}" destId="{1DDD3A0C-28DB-4328-B902-C0F11B98ACAA}" srcOrd="0" destOrd="0" parTransId="{27FE32E3-1FC1-412A-9B40-59F5668D82F2}" sibTransId="{087669F8-70B5-4148-87FC-70BD1DFF5DF5}"/>
    <dgm:cxn modelId="{6F7554E5-5973-4BD9-BA0B-6B260FC982E9}" type="presOf" srcId="{04FC9868-2E18-4E30-BD11-0C85248F8EFC}" destId="{8987803E-B1E9-4365-9C99-6FC799209ACC}" srcOrd="0" destOrd="0" presId="urn:microsoft.com/office/officeart/2005/8/layout/hList2"/>
    <dgm:cxn modelId="{C1DA8314-6E41-46CF-BA72-3CC5E27DFF4C}" srcId="{ACE58BF9-D6A4-455A-987F-470FFE13A059}" destId="{8B9DAA9B-B2D6-4C13-9CE6-D90838B22DB5}" srcOrd="2" destOrd="0" parTransId="{61934C99-6C7A-408E-818E-998058259343}" sibTransId="{88A8FAF6-1417-4AE8-A157-D094DAC96496}"/>
    <dgm:cxn modelId="{1F31E5F1-4BE3-4048-9517-5E80866A86D3}" type="presOf" srcId="{1B4E0812-7C43-4497-AFD4-91D30710A5BD}" destId="{8987803E-B1E9-4365-9C99-6FC799209ACC}" srcOrd="0" destOrd="1" presId="urn:microsoft.com/office/officeart/2005/8/layout/hList2"/>
    <dgm:cxn modelId="{84FA6853-06D6-44AC-8A45-21D93A523AEA}" srcId="{1FF975C9-BCF0-40DA-AB5E-8B03C7292A03}" destId="{04FC9868-2E18-4E30-BD11-0C85248F8EFC}" srcOrd="0" destOrd="0" parTransId="{079A0705-2DB1-42E2-AD84-1E29EC827B68}" sibTransId="{9D612C25-2147-4B8B-A1F0-39D8239475F2}"/>
    <dgm:cxn modelId="{F9DEE306-B1BE-40B1-91C4-0F76AEFB083B}" srcId="{8B9DAA9B-B2D6-4C13-9CE6-D90838B22DB5}" destId="{ECBECF98-CDF4-483C-86D3-FB152853F925}" srcOrd="1" destOrd="0" parTransId="{9A376599-CB82-45BD-9B0E-0D25E2DB9A2D}" sibTransId="{359BA9F0-1930-4D91-83E2-F3258D255D51}"/>
    <dgm:cxn modelId="{F5E2DBB5-C832-4E7A-9960-A7B38BDD4DB5}" type="presParOf" srcId="{6764344C-D0F9-4037-847F-9A678BBA8043}" destId="{351B0AD0-49F1-4C6C-9E6F-9F3EB4198D26}" srcOrd="0" destOrd="0" presId="urn:microsoft.com/office/officeart/2005/8/layout/hList2"/>
    <dgm:cxn modelId="{3B217CB6-0C02-4D11-8334-8B93B22F9F19}" type="presParOf" srcId="{351B0AD0-49F1-4C6C-9E6F-9F3EB4198D26}" destId="{879C1847-2C8C-4704-AAEA-17663C8E28B7}" srcOrd="0" destOrd="0" presId="urn:microsoft.com/office/officeart/2005/8/layout/hList2"/>
    <dgm:cxn modelId="{1B6FADB5-639A-43CA-86C7-B76513B886D4}" type="presParOf" srcId="{351B0AD0-49F1-4C6C-9E6F-9F3EB4198D26}" destId="{C2150AAF-8CD3-4C31-B812-C6B3017494DC}" srcOrd="1" destOrd="0" presId="urn:microsoft.com/office/officeart/2005/8/layout/hList2"/>
    <dgm:cxn modelId="{21B2B633-89E2-4C19-8A99-75D337613677}" type="presParOf" srcId="{351B0AD0-49F1-4C6C-9E6F-9F3EB4198D26}" destId="{64AB90FB-9AB6-448A-86E3-079C0CDF7A14}" srcOrd="2" destOrd="0" presId="urn:microsoft.com/office/officeart/2005/8/layout/hList2"/>
    <dgm:cxn modelId="{70B94213-0961-4196-96BE-D71529DF5254}" type="presParOf" srcId="{6764344C-D0F9-4037-847F-9A678BBA8043}" destId="{A0D49CF3-419D-4EA7-8EEF-CB291FCE7FDD}" srcOrd="1" destOrd="0" presId="urn:microsoft.com/office/officeart/2005/8/layout/hList2"/>
    <dgm:cxn modelId="{E089ECE7-A173-4BE6-877D-BA971AD55D7C}" type="presParOf" srcId="{6764344C-D0F9-4037-847F-9A678BBA8043}" destId="{F29606D7-F355-478F-BB32-81019572584E}" srcOrd="2" destOrd="0" presId="urn:microsoft.com/office/officeart/2005/8/layout/hList2"/>
    <dgm:cxn modelId="{DD782818-160C-496A-B699-1090177C743D}" type="presParOf" srcId="{F29606D7-F355-478F-BB32-81019572584E}" destId="{C5E14F28-55F0-4126-A0F1-E46788AD803F}" srcOrd="0" destOrd="0" presId="urn:microsoft.com/office/officeart/2005/8/layout/hList2"/>
    <dgm:cxn modelId="{893FA3C4-E50A-441E-B966-D4F07CC72E31}" type="presParOf" srcId="{F29606D7-F355-478F-BB32-81019572584E}" destId="{8987803E-B1E9-4365-9C99-6FC799209ACC}" srcOrd="1" destOrd="0" presId="urn:microsoft.com/office/officeart/2005/8/layout/hList2"/>
    <dgm:cxn modelId="{2991B80C-DED6-473D-ACA6-7B5269C01D1C}" type="presParOf" srcId="{F29606D7-F355-478F-BB32-81019572584E}" destId="{FED01CDC-DEBB-49EA-A72A-CA81D4DFB152}" srcOrd="2" destOrd="0" presId="urn:microsoft.com/office/officeart/2005/8/layout/hList2"/>
    <dgm:cxn modelId="{83CEA21F-ACC9-4DE9-971E-2E1DE2887E94}" type="presParOf" srcId="{6764344C-D0F9-4037-847F-9A678BBA8043}" destId="{0D9BA0DE-FF06-4358-9D23-45BE1342FB74}" srcOrd="3" destOrd="0" presId="urn:microsoft.com/office/officeart/2005/8/layout/hList2"/>
    <dgm:cxn modelId="{41433E1F-2279-4338-B124-7FF8C2280B5C}" type="presParOf" srcId="{6764344C-D0F9-4037-847F-9A678BBA8043}" destId="{116CD599-DAC9-4561-850D-D6645DFEA1F0}" srcOrd="4" destOrd="0" presId="urn:microsoft.com/office/officeart/2005/8/layout/hList2"/>
    <dgm:cxn modelId="{010E0D25-04FF-4325-AC35-49C598B4C27A}" type="presParOf" srcId="{116CD599-DAC9-4561-850D-D6645DFEA1F0}" destId="{9B001975-299E-4E20-B2DE-430706AA6E26}" srcOrd="0" destOrd="0" presId="urn:microsoft.com/office/officeart/2005/8/layout/hList2"/>
    <dgm:cxn modelId="{0B27C2E1-E2DD-4BB9-9EFD-621DF1079F65}" type="presParOf" srcId="{116CD599-DAC9-4561-850D-D6645DFEA1F0}" destId="{91EC5E52-2A04-471E-AA34-D92B6297592A}" srcOrd="1" destOrd="0" presId="urn:microsoft.com/office/officeart/2005/8/layout/hList2"/>
    <dgm:cxn modelId="{4080F9FA-1596-45C0-AFAC-6433FCFF1EAD}" type="presParOf" srcId="{116CD599-DAC9-4561-850D-D6645DFEA1F0}" destId="{FA61C48D-D57E-4B31-A41C-22BC0D01F068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573E9F-07D4-4732-AC50-E7CA878DD44C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09D3F1-0AC2-4BB5-B0AE-1B77F4C6AF2E}">
      <dgm:prSet phldrT="[Текст]" custT="1"/>
      <dgm:spPr/>
      <dgm:t>
        <a:bodyPr/>
        <a:lstStyle/>
        <a:p>
          <a:r>
            <a:rPr lang="ru-RU" sz="800" dirty="0" smtClean="0"/>
            <a:t>Стратегическая цель</a:t>
          </a:r>
          <a:endParaRPr lang="ru-RU" sz="800" dirty="0"/>
        </a:p>
      </dgm:t>
    </dgm:pt>
    <dgm:pt modelId="{788E1771-911B-44CC-8D55-19ED498D2017}" type="parTrans" cxnId="{C863241D-C5BD-4AB1-93AD-A749FB956569}">
      <dgm:prSet/>
      <dgm:spPr/>
      <dgm:t>
        <a:bodyPr/>
        <a:lstStyle/>
        <a:p>
          <a:endParaRPr lang="ru-RU" sz="1800"/>
        </a:p>
      </dgm:t>
    </dgm:pt>
    <dgm:pt modelId="{48C118B4-31B7-4392-9997-E0EC5910C82A}" type="sibTrans" cxnId="{C863241D-C5BD-4AB1-93AD-A749FB956569}">
      <dgm:prSet/>
      <dgm:spPr/>
      <dgm:t>
        <a:bodyPr/>
        <a:lstStyle/>
        <a:p>
          <a:endParaRPr lang="ru-RU" sz="1800"/>
        </a:p>
      </dgm:t>
    </dgm:pt>
    <dgm:pt modelId="{0EFCE4A1-25AB-404F-B73C-943EEC22BA7F}">
      <dgm:prSet phldrT="[Текст]" custT="1"/>
      <dgm:spPr/>
      <dgm:t>
        <a:bodyPr/>
        <a:lstStyle/>
        <a:p>
          <a:r>
            <a:rPr lang="ru-RU" sz="900" dirty="0" smtClean="0"/>
            <a:t>Целевой показатель 1</a:t>
          </a:r>
          <a:endParaRPr lang="ru-RU" sz="900" dirty="0"/>
        </a:p>
      </dgm:t>
    </dgm:pt>
    <dgm:pt modelId="{42E51329-34B4-437C-AF4E-89530FC46666}" type="parTrans" cxnId="{D713214C-440B-4649-A080-0F2CFD609CAF}">
      <dgm:prSet/>
      <dgm:spPr/>
      <dgm:t>
        <a:bodyPr/>
        <a:lstStyle/>
        <a:p>
          <a:endParaRPr lang="ru-RU" sz="1800"/>
        </a:p>
      </dgm:t>
    </dgm:pt>
    <dgm:pt modelId="{7F44843D-3F38-4E24-A178-BC11F8B81CB6}" type="sibTrans" cxnId="{D713214C-440B-4649-A080-0F2CFD609CAF}">
      <dgm:prSet/>
      <dgm:spPr/>
      <dgm:t>
        <a:bodyPr/>
        <a:lstStyle/>
        <a:p>
          <a:endParaRPr lang="ru-RU" sz="1800"/>
        </a:p>
      </dgm:t>
    </dgm:pt>
    <dgm:pt modelId="{FB56B9C5-5F0B-4A31-8C87-D25C930F8653}">
      <dgm:prSet phldrT="[Текст]" custT="1"/>
      <dgm:spPr/>
      <dgm:t>
        <a:bodyPr/>
        <a:lstStyle/>
        <a:p>
          <a:r>
            <a:rPr lang="ru-RU" sz="900" dirty="0" smtClean="0"/>
            <a:t>Целевой показатель 2</a:t>
          </a:r>
          <a:endParaRPr lang="ru-RU" sz="900" dirty="0"/>
        </a:p>
      </dgm:t>
    </dgm:pt>
    <dgm:pt modelId="{3E4C6F5E-0F08-43FF-805C-6529E8F6CEEE}" type="parTrans" cxnId="{4A76940F-F28C-4F67-B6E1-A9839533C598}">
      <dgm:prSet/>
      <dgm:spPr/>
      <dgm:t>
        <a:bodyPr/>
        <a:lstStyle/>
        <a:p>
          <a:endParaRPr lang="ru-RU" sz="1800"/>
        </a:p>
      </dgm:t>
    </dgm:pt>
    <dgm:pt modelId="{C7F4C992-2696-45B4-924F-87FE26A422EC}" type="sibTrans" cxnId="{4A76940F-F28C-4F67-B6E1-A9839533C598}">
      <dgm:prSet/>
      <dgm:spPr/>
      <dgm:t>
        <a:bodyPr/>
        <a:lstStyle/>
        <a:p>
          <a:endParaRPr lang="ru-RU" sz="1800"/>
        </a:p>
      </dgm:t>
    </dgm:pt>
    <dgm:pt modelId="{C312BA8B-A93F-41BF-B89C-5C0A8472AC11}">
      <dgm:prSet phldrT="[Текст]" custT="1"/>
      <dgm:spPr/>
      <dgm:t>
        <a:bodyPr/>
        <a:lstStyle/>
        <a:p>
          <a:r>
            <a:rPr lang="ru-RU" sz="900" dirty="0" smtClean="0"/>
            <a:t>Целевой показатель 3</a:t>
          </a:r>
          <a:endParaRPr lang="ru-RU" sz="900" dirty="0"/>
        </a:p>
      </dgm:t>
    </dgm:pt>
    <dgm:pt modelId="{AD576DB5-68E8-4301-94DC-999738940C73}" type="parTrans" cxnId="{9056AFE7-7672-4DFD-ADCE-8E919C211BA2}">
      <dgm:prSet/>
      <dgm:spPr/>
      <dgm:t>
        <a:bodyPr/>
        <a:lstStyle/>
        <a:p>
          <a:endParaRPr lang="ru-RU" sz="1800"/>
        </a:p>
      </dgm:t>
    </dgm:pt>
    <dgm:pt modelId="{4B440099-DDDE-481B-9162-22A9917AE85C}" type="sibTrans" cxnId="{9056AFE7-7672-4DFD-ADCE-8E919C211BA2}">
      <dgm:prSet/>
      <dgm:spPr/>
      <dgm:t>
        <a:bodyPr/>
        <a:lstStyle/>
        <a:p>
          <a:endParaRPr lang="ru-RU" sz="1800"/>
        </a:p>
      </dgm:t>
    </dgm:pt>
    <dgm:pt modelId="{8D247802-72FE-448A-A482-56515C7F527B}">
      <dgm:prSet phldrT="[Текст]" custT="1"/>
      <dgm:spPr/>
      <dgm:t>
        <a:bodyPr/>
        <a:lstStyle/>
        <a:p>
          <a:r>
            <a:rPr lang="ru-RU" sz="800" dirty="0" smtClean="0"/>
            <a:t>Стратегическая задача 3</a:t>
          </a:r>
          <a:endParaRPr lang="ru-RU" sz="800" dirty="0"/>
        </a:p>
      </dgm:t>
    </dgm:pt>
    <dgm:pt modelId="{8AF619E1-F027-4FE3-81CB-CB759E67E943}" type="parTrans" cxnId="{F102CBC6-84EB-480A-BC2A-8B9199E91902}">
      <dgm:prSet/>
      <dgm:spPr/>
      <dgm:t>
        <a:bodyPr/>
        <a:lstStyle/>
        <a:p>
          <a:endParaRPr lang="ru-RU" sz="1800"/>
        </a:p>
      </dgm:t>
    </dgm:pt>
    <dgm:pt modelId="{07B8F1FD-5F98-4482-A1FA-2BE68E8B41A7}" type="sibTrans" cxnId="{F102CBC6-84EB-480A-BC2A-8B9199E91902}">
      <dgm:prSet/>
      <dgm:spPr/>
      <dgm:t>
        <a:bodyPr/>
        <a:lstStyle/>
        <a:p>
          <a:endParaRPr lang="ru-RU" sz="1800"/>
        </a:p>
      </dgm:t>
    </dgm:pt>
    <dgm:pt modelId="{6BBE44FA-78A3-4B73-A8B5-E3F6CB9120B7}">
      <dgm:prSet phldrT="[Текст]" custT="1"/>
      <dgm:spPr/>
      <dgm:t>
        <a:bodyPr/>
        <a:lstStyle/>
        <a:p>
          <a:r>
            <a:rPr lang="ru-RU" sz="800" dirty="0" smtClean="0"/>
            <a:t>…</a:t>
          </a:r>
          <a:endParaRPr lang="ru-RU" sz="800" dirty="0"/>
        </a:p>
      </dgm:t>
    </dgm:pt>
    <dgm:pt modelId="{2BC89B90-0E2D-4B93-BAD4-C19B7A70C7A6}" type="parTrans" cxnId="{AEA255DF-E029-4112-BD22-CF6A51F95155}">
      <dgm:prSet/>
      <dgm:spPr/>
      <dgm:t>
        <a:bodyPr/>
        <a:lstStyle/>
        <a:p>
          <a:endParaRPr lang="ru-RU" sz="1800"/>
        </a:p>
      </dgm:t>
    </dgm:pt>
    <dgm:pt modelId="{13A206A4-7AD1-4F9E-9202-BFF882B6674B}" type="sibTrans" cxnId="{AEA255DF-E029-4112-BD22-CF6A51F95155}">
      <dgm:prSet/>
      <dgm:spPr/>
      <dgm:t>
        <a:bodyPr/>
        <a:lstStyle/>
        <a:p>
          <a:endParaRPr lang="ru-RU" sz="1800"/>
        </a:p>
      </dgm:t>
    </dgm:pt>
    <dgm:pt modelId="{9F3EB345-9887-41D6-B820-6C73DF2EB327}">
      <dgm:prSet phldrT="[Текст]" custT="1"/>
      <dgm:spPr/>
      <dgm:t>
        <a:bodyPr/>
        <a:lstStyle/>
        <a:p>
          <a:r>
            <a:rPr lang="ru-RU" sz="800" dirty="0" smtClean="0"/>
            <a:t>Стратегическая задача 1</a:t>
          </a:r>
          <a:endParaRPr lang="ru-RU" sz="800" dirty="0"/>
        </a:p>
      </dgm:t>
    </dgm:pt>
    <dgm:pt modelId="{B0BE9081-7184-4575-9FBD-79B2102DFA34}" type="sibTrans" cxnId="{3E994439-BAF6-42E3-8556-AB1F90C43FE4}">
      <dgm:prSet/>
      <dgm:spPr/>
      <dgm:t>
        <a:bodyPr/>
        <a:lstStyle/>
        <a:p>
          <a:endParaRPr lang="ru-RU" sz="1800"/>
        </a:p>
      </dgm:t>
    </dgm:pt>
    <dgm:pt modelId="{993CE04D-EDC5-4BD6-A513-B5919A55BA11}" type="parTrans" cxnId="{3E994439-BAF6-42E3-8556-AB1F90C43FE4}">
      <dgm:prSet/>
      <dgm:spPr/>
      <dgm:t>
        <a:bodyPr/>
        <a:lstStyle/>
        <a:p>
          <a:endParaRPr lang="ru-RU" sz="1800"/>
        </a:p>
      </dgm:t>
    </dgm:pt>
    <dgm:pt modelId="{9D4187E4-7B09-4AAB-A028-BF96079273EA}">
      <dgm:prSet phldrT="[Текст]" custT="1"/>
      <dgm:spPr/>
      <dgm:t>
        <a:bodyPr/>
        <a:lstStyle/>
        <a:p>
          <a:r>
            <a:rPr lang="ru-RU" sz="800" dirty="0" smtClean="0"/>
            <a:t>Стратегическая задача 2</a:t>
          </a:r>
          <a:endParaRPr lang="ru-RU" sz="800" dirty="0"/>
        </a:p>
      </dgm:t>
    </dgm:pt>
    <dgm:pt modelId="{6EE2E1B5-9435-41B1-A03D-E4BC65A677E8}" type="parTrans" cxnId="{86B00A6E-3DE8-4E51-8DA2-A256ACA707C4}">
      <dgm:prSet/>
      <dgm:spPr/>
      <dgm:t>
        <a:bodyPr/>
        <a:lstStyle/>
        <a:p>
          <a:endParaRPr lang="ru-RU" sz="1800"/>
        </a:p>
      </dgm:t>
    </dgm:pt>
    <dgm:pt modelId="{11A726D5-4CCD-47C8-A82F-8507837F3D20}" type="sibTrans" cxnId="{86B00A6E-3DE8-4E51-8DA2-A256ACA707C4}">
      <dgm:prSet/>
      <dgm:spPr/>
      <dgm:t>
        <a:bodyPr/>
        <a:lstStyle/>
        <a:p>
          <a:endParaRPr lang="ru-RU" sz="1800"/>
        </a:p>
      </dgm:t>
    </dgm:pt>
    <dgm:pt modelId="{008EA8DC-908A-4A2A-8FC5-AE8A1EF46D36}">
      <dgm:prSet phldrT="[Текст]" custT="1"/>
      <dgm:spPr/>
      <dgm:t>
        <a:bodyPr/>
        <a:lstStyle/>
        <a:p>
          <a:r>
            <a:rPr lang="ru-RU" sz="800" dirty="0" smtClean="0"/>
            <a:t>…</a:t>
          </a:r>
          <a:endParaRPr lang="ru-RU" sz="800" dirty="0"/>
        </a:p>
      </dgm:t>
    </dgm:pt>
    <dgm:pt modelId="{790C971E-2E8F-4B00-AC49-017133895A55}" type="parTrans" cxnId="{2D551CE1-15DD-4C3E-A927-E19CAF821E5D}">
      <dgm:prSet/>
      <dgm:spPr/>
      <dgm:t>
        <a:bodyPr/>
        <a:lstStyle/>
        <a:p>
          <a:endParaRPr lang="ru-RU" sz="1800"/>
        </a:p>
      </dgm:t>
    </dgm:pt>
    <dgm:pt modelId="{77C8FD85-97EB-4544-AA5D-BE20BB02D56C}" type="sibTrans" cxnId="{2D551CE1-15DD-4C3E-A927-E19CAF821E5D}">
      <dgm:prSet/>
      <dgm:spPr/>
      <dgm:t>
        <a:bodyPr/>
        <a:lstStyle/>
        <a:p>
          <a:endParaRPr lang="ru-RU" sz="1800"/>
        </a:p>
      </dgm:t>
    </dgm:pt>
    <dgm:pt modelId="{61F1E04D-37C7-4D5E-90F7-510080A12215}">
      <dgm:prSet phldrT="[Текст]" custT="1"/>
      <dgm:spPr/>
      <dgm:t>
        <a:bodyPr/>
        <a:lstStyle/>
        <a:p>
          <a:r>
            <a:rPr lang="ru-RU" sz="900" dirty="0" smtClean="0"/>
            <a:t>Целевой показатель 1.1</a:t>
          </a:r>
          <a:endParaRPr lang="ru-RU" sz="900" dirty="0"/>
        </a:p>
      </dgm:t>
    </dgm:pt>
    <dgm:pt modelId="{0156058F-5110-4557-A9DC-14E9B33C6DC2}" type="parTrans" cxnId="{744135AC-4BEC-4785-BB49-05107A533EA3}">
      <dgm:prSet/>
      <dgm:spPr/>
      <dgm:t>
        <a:bodyPr/>
        <a:lstStyle/>
        <a:p>
          <a:endParaRPr lang="ru-RU" sz="1800"/>
        </a:p>
      </dgm:t>
    </dgm:pt>
    <dgm:pt modelId="{BAA4080F-4563-42EA-9DD4-A293F471DB4E}" type="sibTrans" cxnId="{744135AC-4BEC-4785-BB49-05107A533EA3}">
      <dgm:prSet/>
      <dgm:spPr/>
      <dgm:t>
        <a:bodyPr/>
        <a:lstStyle/>
        <a:p>
          <a:endParaRPr lang="ru-RU" sz="1800"/>
        </a:p>
      </dgm:t>
    </dgm:pt>
    <dgm:pt modelId="{783BC9ED-06DF-4DED-B4D3-C79ED51DCA8F}">
      <dgm:prSet phldrT="[Текст]" custT="1"/>
      <dgm:spPr/>
      <dgm:t>
        <a:bodyPr/>
        <a:lstStyle/>
        <a:p>
          <a:r>
            <a:rPr lang="ru-RU" sz="900" dirty="0" smtClean="0"/>
            <a:t>Целевой показатель 1.2</a:t>
          </a:r>
          <a:endParaRPr lang="ru-RU" sz="900" dirty="0"/>
        </a:p>
      </dgm:t>
    </dgm:pt>
    <dgm:pt modelId="{FFBADFD1-070C-45C4-BC64-C55F10BC4FA8}" type="parTrans" cxnId="{E1ADD100-B37B-4E7A-AEBF-4C57167884B3}">
      <dgm:prSet/>
      <dgm:spPr/>
      <dgm:t>
        <a:bodyPr/>
        <a:lstStyle/>
        <a:p>
          <a:endParaRPr lang="ru-RU" sz="1800"/>
        </a:p>
      </dgm:t>
    </dgm:pt>
    <dgm:pt modelId="{0FB23172-6162-4F74-BAEA-9A7ACE53D4B1}" type="sibTrans" cxnId="{E1ADD100-B37B-4E7A-AEBF-4C57167884B3}">
      <dgm:prSet/>
      <dgm:spPr/>
      <dgm:t>
        <a:bodyPr/>
        <a:lstStyle/>
        <a:p>
          <a:endParaRPr lang="ru-RU" sz="1800"/>
        </a:p>
      </dgm:t>
    </dgm:pt>
    <dgm:pt modelId="{E52AF441-2648-4A76-846E-FC5510730121}">
      <dgm:prSet phldrT="[Текст]" custT="1"/>
      <dgm:spPr/>
      <dgm:t>
        <a:bodyPr/>
        <a:lstStyle/>
        <a:p>
          <a:r>
            <a:rPr lang="ru-RU" sz="900" dirty="0" smtClean="0"/>
            <a:t>Целевой показатель 1.3</a:t>
          </a:r>
          <a:endParaRPr lang="ru-RU" sz="900" dirty="0"/>
        </a:p>
      </dgm:t>
    </dgm:pt>
    <dgm:pt modelId="{DF963083-D9F5-4D92-9DF8-04E459102163}" type="parTrans" cxnId="{0FBDD421-AF28-49DB-B47A-6C45A52D2C81}">
      <dgm:prSet/>
      <dgm:spPr/>
      <dgm:t>
        <a:bodyPr/>
        <a:lstStyle/>
        <a:p>
          <a:endParaRPr lang="ru-RU" sz="1800"/>
        </a:p>
      </dgm:t>
    </dgm:pt>
    <dgm:pt modelId="{68824565-D99E-4E58-83FF-BACE4333B61A}" type="sibTrans" cxnId="{0FBDD421-AF28-49DB-B47A-6C45A52D2C81}">
      <dgm:prSet/>
      <dgm:spPr/>
      <dgm:t>
        <a:bodyPr/>
        <a:lstStyle/>
        <a:p>
          <a:endParaRPr lang="ru-RU" sz="1800"/>
        </a:p>
      </dgm:t>
    </dgm:pt>
    <dgm:pt modelId="{395D1E7B-2DFE-408A-99D7-72BE1243A77E}">
      <dgm:prSet phldrT="[Текст]" custT="1"/>
      <dgm:spPr/>
      <dgm:t>
        <a:bodyPr/>
        <a:lstStyle/>
        <a:p>
          <a:r>
            <a:rPr lang="ru-RU" sz="800" dirty="0" smtClean="0"/>
            <a:t>…</a:t>
          </a:r>
          <a:endParaRPr lang="ru-RU" sz="800" dirty="0"/>
        </a:p>
      </dgm:t>
    </dgm:pt>
    <dgm:pt modelId="{63C02FAF-D4A7-4DDF-967F-6A777EB2368E}" type="parTrans" cxnId="{990A6916-9512-4B01-ABAD-2AB19F80FD74}">
      <dgm:prSet/>
      <dgm:spPr/>
      <dgm:t>
        <a:bodyPr/>
        <a:lstStyle/>
        <a:p>
          <a:endParaRPr lang="ru-RU" sz="1800"/>
        </a:p>
      </dgm:t>
    </dgm:pt>
    <dgm:pt modelId="{8D05F4E8-E6F5-4652-8E37-4D30385D1052}" type="sibTrans" cxnId="{990A6916-9512-4B01-ABAD-2AB19F80FD74}">
      <dgm:prSet/>
      <dgm:spPr/>
      <dgm:t>
        <a:bodyPr/>
        <a:lstStyle/>
        <a:p>
          <a:endParaRPr lang="ru-RU" sz="1800"/>
        </a:p>
      </dgm:t>
    </dgm:pt>
    <dgm:pt modelId="{A12CFA06-9B55-4DE8-A7AD-8957F19CB006}">
      <dgm:prSet phldrT="[Текст]" custT="1"/>
      <dgm:spPr/>
      <dgm:t>
        <a:bodyPr/>
        <a:lstStyle/>
        <a:p>
          <a:r>
            <a:rPr lang="ru-RU" sz="1000" dirty="0" smtClean="0"/>
            <a:t>Тактическая цель 1.1</a:t>
          </a:r>
          <a:endParaRPr lang="ru-RU" sz="1000" dirty="0"/>
        </a:p>
      </dgm:t>
    </dgm:pt>
    <dgm:pt modelId="{CB25CC66-000C-4D5F-B09B-E0E974B61227}" type="parTrans" cxnId="{93BB02C6-9C63-4FAB-97D1-62F36786ED59}">
      <dgm:prSet/>
      <dgm:spPr/>
      <dgm:t>
        <a:bodyPr/>
        <a:lstStyle/>
        <a:p>
          <a:endParaRPr lang="ru-RU" sz="1800"/>
        </a:p>
      </dgm:t>
    </dgm:pt>
    <dgm:pt modelId="{73793066-1E76-4BE7-8DE3-283CC5123F6E}" type="sibTrans" cxnId="{93BB02C6-9C63-4FAB-97D1-62F36786ED59}">
      <dgm:prSet/>
      <dgm:spPr/>
      <dgm:t>
        <a:bodyPr/>
        <a:lstStyle/>
        <a:p>
          <a:endParaRPr lang="ru-RU" sz="1800"/>
        </a:p>
      </dgm:t>
    </dgm:pt>
    <dgm:pt modelId="{A0B53427-4A5D-4BA9-B99D-2F56D810DB74}">
      <dgm:prSet phldrT="[Текст]" custT="1"/>
      <dgm:spPr/>
      <dgm:t>
        <a:bodyPr/>
        <a:lstStyle/>
        <a:p>
          <a:r>
            <a:rPr lang="ru-RU" sz="1000" dirty="0" smtClean="0"/>
            <a:t>Тактическая цель 1.2</a:t>
          </a:r>
          <a:endParaRPr lang="ru-RU" sz="1000" dirty="0"/>
        </a:p>
      </dgm:t>
    </dgm:pt>
    <dgm:pt modelId="{4A429315-CF3F-4E8B-A35A-E858A5BA7DA2}" type="parTrans" cxnId="{34853DCD-4CA4-4766-9E78-629739E5997F}">
      <dgm:prSet/>
      <dgm:spPr/>
      <dgm:t>
        <a:bodyPr/>
        <a:lstStyle/>
        <a:p>
          <a:endParaRPr lang="ru-RU" sz="1800"/>
        </a:p>
      </dgm:t>
    </dgm:pt>
    <dgm:pt modelId="{CB8385A9-F721-4515-AFED-C39744F8C8BC}" type="sibTrans" cxnId="{34853DCD-4CA4-4766-9E78-629739E5997F}">
      <dgm:prSet/>
      <dgm:spPr/>
      <dgm:t>
        <a:bodyPr/>
        <a:lstStyle/>
        <a:p>
          <a:endParaRPr lang="ru-RU" sz="1800"/>
        </a:p>
      </dgm:t>
    </dgm:pt>
    <dgm:pt modelId="{FFE3BB30-F2BD-4F29-BA08-915B978841F7}">
      <dgm:prSet phldrT="[Текст]" custT="1"/>
      <dgm:spPr/>
      <dgm:t>
        <a:bodyPr/>
        <a:lstStyle/>
        <a:p>
          <a:r>
            <a:rPr lang="ru-RU" sz="1000" dirty="0" smtClean="0"/>
            <a:t>Тактическая цель 1.3</a:t>
          </a:r>
          <a:endParaRPr lang="ru-RU" sz="1000" dirty="0"/>
        </a:p>
      </dgm:t>
    </dgm:pt>
    <dgm:pt modelId="{350866A0-EB38-46BD-B25D-AB6C7DBC1E70}" type="parTrans" cxnId="{4180E32F-4683-42CB-9F97-F8DDAC144001}">
      <dgm:prSet/>
      <dgm:spPr/>
      <dgm:t>
        <a:bodyPr/>
        <a:lstStyle/>
        <a:p>
          <a:endParaRPr lang="ru-RU" sz="1800"/>
        </a:p>
      </dgm:t>
    </dgm:pt>
    <dgm:pt modelId="{6CCDD057-B5CE-4922-8F5B-2B2FCB3C5C2B}" type="sibTrans" cxnId="{4180E32F-4683-42CB-9F97-F8DDAC144001}">
      <dgm:prSet/>
      <dgm:spPr/>
      <dgm:t>
        <a:bodyPr/>
        <a:lstStyle/>
        <a:p>
          <a:endParaRPr lang="ru-RU" sz="1800"/>
        </a:p>
      </dgm:t>
    </dgm:pt>
    <dgm:pt modelId="{ECEF316B-5F2F-4190-A8BF-3656F6CC720A}">
      <dgm:prSet phldrT="[Текст]" custT="1"/>
      <dgm:spPr/>
      <dgm:t>
        <a:bodyPr/>
        <a:lstStyle/>
        <a:p>
          <a:r>
            <a:rPr lang="ru-RU" sz="800" dirty="0" smtClean="0"/>
            <a:t>…</a:t>
          </a:r>
          <a:endParaRPr lang="ru-RU" sz="800" dirty="0"/>
        </a:p>
      </dgm:t>
    </dgm:pt>
    <dgm:pt modelId="{11A312FA-2949-4117-8050-33AA2F77AADD}" type="parTrans" cxnId="{0AD43292-89E6-4429-BAB8-728FA449E44E}">
      <dgm:prSet/>
      <dgm:spPr/>
      <dgm:t>
        <a:bodyPr/>
        <a:lstStyle/>
        <a:p>
          <a:endParaRPr lang="ru-RU" sz="1800"/>
        </a:p>
      </dgm:t>
    </dgm:pt>
    <dgm:pt modelId="{DE0C85B5-6E2F-4C0E-BD8E-7605F5080539}" type="sibTrans" cxnId="{0AD43292-89E6-4429-BAB8-728FA449E44E}">
      <dgm:prSet/>
      <dgm:spPr/>
      <dgm:t>
        <a:bodyPr/>
        <a:lstStyle/>
        <a:p>
          <a:endParaRPr lang="ru-RU" sz="1800"/>
        </a:p>
      </dgm:t>
    </dgm:pt>
    <dgm:pt modelId="{402E416C-547D-404C-8DE6-F2A2E6E2F572}">
      <dgm:prSet phldrT="[Текст]" custT="1"/>
      <dgm:spPr/>
      <dgm:t>
        <a:bodyPr/>
        <a:lstStyle/>
        <a:p>
          <a:r>
            <a:rPr lang="ru-RU" sz="1000" dirty="0" smtClean="0"/>
            <a:t>Целевой показатель 1.1.1</a:t>
          </a:r>
          <a:endParaRPr lang="ru-RU" sz="1000" dirty="0"/>
        </a:p>
      </dgm:t>
    </dgm:pt>
    <dgm:pt modelId="{858E56CF-7EA9-47F4-B237-7A5192538C11}" type="parTrans" cxnId="{E1DC91C6-1F57-4182-A556-1A0964CE2327}">
      <dgm:prSet/>
      <dgm:spPr/>
      <dgm:t>
        <a:bodyPr/>
        <a:lstStyle/>
        <a:p>
          <a:endParaRPr lang="ru-RU" sz="1800"/>
        </a:p>
      </dgm:t>
    </dgm:pt>
    <dgm:pt modelId="{C8876BE8-D999-4361-8184-DF33D47A5888}" type="sibTrans" cxnId="{E1DC91C6-1F57-4182-A556-1A0964CE2327}">
      <dgm:prSet/>
      <dgm:spPr/>
      <dgm:t>
        <a:bodyPr/>
        <a:lstStyle/>
        <a:p>
          <a:endParaRPr lang="ru-RU" sz="1800"/>
        </a:p>
      </dgm:t>
    </dgm:pt>
    <dgm:pt modelId="{FB43D550-E34D-4A4C-AD71-AAA52E22002D}">
      <dgm:prSet phldrT="[Текст]" custT="1"/>
      <dgm:spPr/>
      <dgm:t>
        <a:bodyPr/>
        <a:lstStyle/>
        <a:p>
          <a:r>
            <a:rPr lang="ru-RU" sz="1000" dirty="0" smtClean="0"/>
            <a:t>Целевой показатель 1.1.2</a:t>
          </a:r>
          <a:endParaRPr lang="ru-RU" sz="1000" dirty="0"/>
        </a:p>
      </dgm:t>
    </dgm:pt>
    <dgm:pt modelId="{939723C2-CEF1-45B9-9501-771B2FD90B9B}" type="parTrans" cxnId="{4390F07B-F83F-463C-A43E-C09A11B01FEB}">
      <dgm:prSet/>
      <dgm:spPr/>
      <dgm:t>
        <a:bodyPr/>
        <a:lstStyle/>
        <a:p>
          <a:endParaRPr lang="ru-RU" sz="1800"/>
        </a:p>
      </dgm:t>
    </dgm:pt>
    <dgm:pt modelId="{EA316532-9FB0-4CEE-987A-4E5CF600C47C}" type="sibTrans" cxnId="{4390F07B-F83F-463C-A43E-C09A11B01FEB}">
      <dgm:prSet/>
      <dgm:spPr/>
      <dgm:t>
        <a:bodyPr/>
        <a:lstStyle/>
        <a:p>
          <a:endParaRPr lang="ru-RU" sz="1800"/>
        </a:p>
      </dgm:t>
    </dgm:pt>
    <dgm:pt modelId="{59C9576B-B37C-44ED-A73D-8755E4D855DE}">
      <dgm:prSet phldrT="[Текст]" custT="1"/>
      <dgm:spPr/>
      <dgm:t>
        <a:bodyPr/>
        <a:lstStyle/>
        <a:p>
          <a:r>
            <a:rPr lang="ru-RU" sz="1000" dirty="0" smtClean="0"/>
            <a:t>Целевой показатель 1.1.3</a:t>
          </a:r>
          <a:endParaRPr lang="ru-RU" sz="1000" dirty="0"/>
        </a:p>
      </dgm:t>
    </dgm:pt>
    <dgm:pt modelId="{C84F70D4-FEAA-4877-9E4D-42FEF69D580E}" type="parTrans" cxnId="{CF69E32F-154B-4FAD-95DB-4FDC1A6713D6}">
      <dgm:prSet/>
      <dgm:spPr/>
      <dgm:t>
        <a:bodyPr/>
        <a:lstStyle/>
        <a:p>
          <a:endParaRPr lang="ru-RU" sz="1800"/>
        </a:p>
      </dgm:t>
    </dgm:pt>
    <dgm:pt modelId="{419C9BEE-D5C9-4066-9657-569DA12E47C6}" type="sibTrans" cxnId="{CF69E32F-154B-4FAD-95DB-4FDC1A6713D6}">
      <dgm:prSet/>
      <dgm:spPr/>
      <dgm:t>
        <a:bodyPr/>
        <a:lstStyle/>
        <a:p>
          <a:endParaRPr lang="ru-RU" sz="1800"/>
        </a:p>
      </dgm:t>
    </dgm:pt>
    <dgm:pt modelId="{45708717-4CC6-4FE7-BD81-75E5D60B23F7}">
      <dgm:prSet phldrT="[Текст]" custT="1"/>
      <dgm:spPr/>
      <dgm:t>
        <a:bodyPr/>
        <a:lstStyle/>
        <a:p>
          <a:r>
            <a:rPr lang="ru-RU" sz="800" dirty="0" smtClean="0"/>
            <a:t>…</a:t>
          </a:r>
          <a:endParaRPr lang="ru-RU" sz="800" dirty="0"/>
        </a:p>
      </dgm:t>
    </dgm:pt>
    <dgm:pt modelId="{D5AD01F0-9C84-43AF-96FF-C95B53D5876F}" type="parTrans" cxnId="{82598DF8-52D6-4928-8F70-3D2B42A69DF3}">
      <dgm:prSet/>
      <dgm:spPr/>
      <dgm:t>
        <a:bodyPr/>
        <a:lstStyle/>
        <a:p>
          <a:endParaRPr lang="ru-RU" sz="1800"/>
        </a:p>
      </dgm:t>
    </dgm:pt>
    <dgm:pt modelId="{DADDB11D-2771-4D78-9210-43A429927BC6}" type="sibTrans" cxnId="{82598DF8-52D6-4928-8F70-3D2B42A69DF3}">
      <dgm:prSet/>
      <dgm:spPr/>
      <dgm:t>
        <a:bodyPr/>
        <a:lstStyle/>
        <a:p>
          <a:endParaRPr lang="ru-RU" sz="1800"/>
        </a:p>
      </dgm:t>
    </dgm:pt>
    <dgm:pt modelId="{EA49A739-2DD2-4ED8-8CD1-0B5BB1FBB701}" type="pres">
      <dgm:prSet presAssocID="{86573E9F-07D4-4732-AC50-E7CA878DD4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51E7C7-41A3-426B-8FC8-1CA4DE4F83EC}" type="pres">
      <dgm:prSet presAssocID="{ED09D3F1-0AC2-4BB5-B0AE-1B77F4C6AF2E}" presName="hierRoot1" presStyleCnt="0"/>
      <dgm:spPr/>
    </dgm:pt>
    <dgm:pt modelId="{B11841A9-1C86-484F-A6C5-BF68B1578742}" type="pres">
      <dgm:prSet presAssocID="{ED09D3F1-0AC2-4BB5-B0AE-1B77F4C6AF2E}" presName="composite" presStyleCnt="0"/>
      <dgm:spPr/>
    </dgm:pt>
    <dgm:pt modelId="{A51D0D93-F03A-41B0-907D-BAFD0D8AFF9F}" type="pres">
      <dgm:prSet presAssocID="{ED09D3F1-0AC2-4BB5-B0AE-1B77F4C6AF2E}" presName="background" presStyleLbl="node0" presStyleIdx="0" presStyleCnt="1"/>
      <dgm:spPr/>
    </dgm:pt>
    <dgm:pt modelId="{62A7D037-A0F3-44FF-A63F-68526863F2E3}" type="pres">
      <dgm:prSet presAssocID="{ED09D3F1-0AC2-4BB5-B0AE-1B77F4C6AF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4AF43B-5D94-4521-9896-E003DB76BA0F}" type="pres">
      <dgm:prSet presAssocID="{ED09D3F1-0AC2-4BB5-B0AE-1B77F4C6AF2E}" presName="hierChild2" presStyleCnt="0"/>
      <dgm:spPr/>
    </dgm:pt>
    <dgm:pt modelId="{FF4FEE08-9FEF-42D2-8DE1-84D758CD82BB}" type="pres">
      <dgm:prSet presAssocID="{42E51329-34B4-437C-AF4E-89530FC4666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9A2F25D4-046F-4D60-8A67-6A80E8A6F259}" type="pres">
      <dgm:prSet presAssocID="{0EFCE4A1-25AB-404F-B73C-943EEC22BA7F}" presName="hierRoot2" presStyleCnt="0"/>
      <dgm:spPr/>
    </dgm:pt>
    <dgm:pt modelId="{710D0F86-4F0E-4DE6-8F55-DAA2AF1CCF26}" type="pres">
      <dgm:prSet presAssocID="{0EFCE4A1-25AB-404F-B73C-943EEC22BA7F}" presName="composite2" presStyleCnt="0"/>
      <dgm:spPr/>
    </dgm:pt>
    <dgm:pt modelId="{1106879C-42A5-4925-823E-2A06022B4443}" type="pres">
      <dgm:prSet presAssocID="{0EFCE4A1-25AB-404F-B73C-943EEC22BA7F}" presName="background2" presStyleLbl="node2" presStyleIdx="0" presStyleCnt="4"/>
      <dgm:spPr/>
    </dgm:pt>
    <dgm:pt modelId="{1E1F0C0A-FBDB-45C5-90B6-CA826B73C436}" type="pres">
      <dgm:prSet presAssocID="{0EFCE4A1-25AB-404F-B73C-943EEC22BA7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93B8E-1658-4E86-944B-7FFBDBD7CD5D}" type="pres">
      <dgm:prSet presAssocID="{0EFCE4A1-25AB-404F-B73C-943EEC22BA7F}" presName="hierChild3" presStyleCnt="0"/>
      <dgm:spPr/>
    </dgm:pt>
    <dgm:pt modelId="{EF144CCE-777A-4E70-A604-78896B553C73}" type="pres">
      <dgm:prSet presAssocID="{993CE04D-EDC5-4BD6-A513-B5919A55BA11}" presName="Name17" presStyleLbl="parChTrans1D3" presStyleIdx="0" presStyleCnt="4"/>
      <dgm:spPr/>
      <dgm:t>
        <a:bodyPr/>
        <a:lstStyle/>
        <a:p>
          <a:endParaRPr lang="ru-RU"/>
        </a:p>
      </dgm:t>
    </dgm:pt>
    <dgm:pt modelId="{84D65250-A351-44A1-8EDC-124E698701BC}" type="pres">
      <dgm:prSet presAssocID="{9F3EB345-9887-41D6-B820-6C73DF2EB327}" presName="hierRoot3" presStyleCnt="0"/>
      <dgm:spPr/>
    </dgm:pt>
    <dgm:pt modelId="{0E282A88-D28E-44CF-AE92-CC4877F0E217}" type="pres">
      <dgm:prSet presAssocID="{9F3EB345-9887-41D6-B820-6C73DF2EB327}" presName="composite3" presStyleCnt="0"/>
      <dgm:spPr/>
    </dgm:pt>
    <dgm:pt modelId="{DD26696B-1026-4C18-AB95-E16F66589F94}" type="pres">
      <dgm:prSet presAssocID="{9F3EB345-9887-41D6-B820-6C73DF2EB327}" presName="background3" presStyleLbl="node3" presStyleIdx="0" presStyleCnt="4"/>
      <dgm:spPr/>
    </dgm:pt>
    <dgm:pt modelId="{692B5BD5-5235-4AA0-BD54-BAC4AD60AC26}" type="pres">
      <dgm:prSet presAssocID="{9F3EB345-9887-41D6-B820-6C73DF2EB32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2E429F-13F7-45A0-8DEF-FAC698C68702}" type="pres">
      <dgm:prSet presAssocID="{9F3EB345-9887-41D6-B820-6C73DF2EB327}" presName="hierChild4" presStyleCnt="0"/>
      <dgm:spPr/>
    </dgm:pt>
    <dgm:pt modelId="{5B60C743-F3F9-4022-9914-F8D7CAF7A5B8}" type="pres">
      <dgm:prSet presAssocID="{0156058F-5110-4557-A9DC-14E9B33C6DC2}" presName="Name23" presStyleLbl="parChTrans1D4" presStyleIdx="0" presStyleCnt="12"/>
      <dgm:spPr/>
      <dgm:t>
        <a:bodyPr/>
        <a:lstStyle/>
        <a:p>
          <a:endParaRPr lang="ru-RU"/>
        </a:p>
      </dgm:t>
    </dgm:pt>
    <dgm:pt modelId="{F7D4064D-8F57-4B3A-9B83-B43B426F0D5A}" type="pres">
      <dgm:prSet presAssocID="{61F1E04D-37C7-4D5E-90F7-510080A12215}" presName="hierRoot4" presStyleCnt="0"/>
      <dgm:spPr/>
    </dgm:pt>
    <dgm:pt modelId="{A1626862-4F01-4DF5-AEF3-2064DE94FABD}" type="pres">
      <dgm:prSet presAssocID="{61F1E04D-37C7-4D5E-90F7-510080A12215}" presName="composite4" presStyleCnt="0"/>
      <dgm:spPr/>
    </dgm:pt>
    <dgm:pt modelId="{6738E3DE-8932-49E5-8CAD-1308CDC6E7A3}" type="pres">
      <dgm:prSet presAssocID="{61F1E04D-37C7-4D5E-90F7-510080A12215}" presName="background4" presStyleLbl="node4" presStyleIdx="0" presStyleCnt="12"/>
      <dgm:spPr/>
    </dgm:pt>
    <dgm:pt modelId="{AC67981B-BA6D-4FFB-A761-91083C3BE6FF}" type="pres">
      <dgm:prSet presAssocID="{61F1E04D-37C7-4D5E-90F7-510080A12215}" presName="text4" presStyleLbl="fgAcc4" presStyleIdx="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AF37C0-DA97-45E5-A717-BD6253AAC58D}" type="pres">
      <dgm:prSet presAssocID="{61F1E04D-37C7-4D5E-90F7-510080A12215}" presName="hierChild5" presStyleCnt="0"/>
      <dgm:spPr/>
    </dgm:pt>
    <dgm:pt modelId="{467EF4E9-8A2C-4C32-8CC5-53F779533853}" type="pres">
      <dgm:prSet presAssocID="{CB25CC66-000C-4D5F-B09B-E0E974B61227}" presName="Name23" presStyleLbl="parChTrans1D4" presStyleIdx="1" presStyleCnt="12"/>
      <dgm:spPr/>
      <dgm:t>
        <a:bodyPr/>
        <a:lstStyle/>
        <a:p>
          <a:endParaRPr lang="ru-RU"/>
        </a:p>
      </dgm:t>
    </dgm:pt>
    <dgm:pt modelId="{A47713D2-9AD6-4EDA-810E-7A8706BE33DA}" type="pres">
      <dgm:prSet presAssocID="{A12CFA06-9B55-4DE8-A7AD-8957F19CB006}" presName="hierRoot4" presStyleCnt="0"/>
      <dgm:spPr/>
    </dgm:pt>
    <dgm:pt modelId="{3389D989-DD6D-4A70-81DA-DAC26F4BC58D}" type="pres">
      <dgm:prSet presAssocID="{A12CFA06-9B55-4DE8-A7AD-8957F19CB006}" presName="composite4" presStyleCnt="0"/>
      <dgm:spPr/>
    </dgm:pt>
    <dgm:pt modelId="{CEF61DA1-A1E2-4CF7-A60F-0A551904C00F}" type="pres">
      <dgm:prSet presAssocID="{A12CFA06-9B55-4DE8-A7AD-8957F19CB006}" presName="background4" presStyleLbl="node4" presStyleIdx="1" presStyleCnt="12"/>
      <dgm:spPr/>
    </dgm:pt>
    <dgm:pt modelId="{FBF5FB8E-53D2-4519-BA03-BC0CC64A8136}" type="pres">
      <dgm:prSet presAssocID="{A12CFA06-9B55-4DE8-A7AD-8957F19CB006}" presName="text4" presStyleLbl="fgAcc4" presStyleIdx="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DE582-FF23-4CDE-B1E2-8F5FD4840F4B}" type="pres">
      <dgm:prSet presAssocID="{A12CFA06-9B55-4DE8-A7AD-8957F19CB006}" presName="hierChild5" presStyleCnt="0"/>
      <dgm:spPr/>
    </dgm:pt>
    <dgm:pt modelId="{2BD177D4-7E75-4467-882A-F52DB3DDC53D}" type="pres">
      <dgm:prSet presAssocID="{858E56CF-7EA9-47F4-B237-7A5192538C11}" presName="Name23" presStyleLbl="parChTrans1D4" presStyleIdx="2" presStyleCnt="12"/>
      <dgm:spPr/>
      <dgm:t>
        <a:bodyPr/>
        <a:lstStyle/>
        <a:p>
          <a:endParaRPr lang="ru-RU"/>
        </a:p>
      </dgm:t>
    </dgm:pt>
    <dgm:pt modelId="{074EC483-FD25-4164-8859-26840FCDA55D}" type="pres">
      <dgm:prSet presAssocID="{402E416C-547D-404C-8DE6-F2A2E6E2F572}" presName="hierRoot4" presStyleCnt="0"/>
      <dgm:spPr/>
    </dgm:pt>
    <dgm:pt modelId="{E6E49E8D-FEF2-44E8-A7DD-E7CB5B77F5A8}" type="pres">
      <dgm:prSet presAssocID="{402E416C-547D-404C-8DE6-F2A2E6E2F572}" presName="composite4" presStyleCnt="0"/>
      <dgm:spPr/>
    </dgm:pt>
    <dgm:pt modelId="{9188B7CD-DBA1-4791-98A0-E1514C0E4F97}" type="pres">
      <dgm:prSet presAssocID="{402E416C-547D-404C-8DE6-F2A2E6E2F572}" presName="background4" presStyleLbl="node4" presStyleIdx="2" presStyleCnt="12"/>
      <dgm:spPr/>
    </dgm:pt>
    <dgm:pt modelId="{D9676D08-6E71-4826-B1BE-0CFBE42D159C}" type="pres">
      <dgm:prSet presAssocID="{402E416C-547D-404C-8DE6-F2A2E6E2F572}" presName="text4" presStyleLbl="fgAcc4" presStyleIdx="2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E98217-DDBA-4E41-9DB5-6DD09FEDCFBE}" type="pres">
      <dgm:prSet presAssocID="{402E416C-547D-404C-8DE6-F2A2E6E2F572}" presName="hierChild5" presStyleCnt="0"/>
      <dgm:spPr/>
    </dgm:pt>
    <dgm:pt modelId="{6A6E7ADA-9CBA-4D30-8A67-A97483A13844}" type="pres">
      <dgm:prSet presAssocID="{939723C2-CEF1-45B9-9501-771B2FD90B9B}" presName="Name23" presStyleLbl="parChTrans1D4" presStyleIdx="3" presStyleCnt="12"/>
      <dgm:spPr/>
      <dgm:t>
        <a:bodyPr/>
        <a:lstStyle/>
        <a:p>
          <a:endParaRPr lang="ru-RU"/>
        </a:p>
      </dgm:t>
    </dgm:pt>
    <dgm:pt modelId="{50C829E2-33B8-4D81-AFFA-DBC2C6E043DB}" type="pres">
      <dgm:prSet presAssocID="{FB43D550-E34D-4A4C-AD71-AAA52E22002D}" presName="hierRoot4" presStyleCnt="0"/>
      <dgm:spPr/>
    </dgm:pt>
    <dgm:pt modelId="{8FFB1596-F402-471E-9CAD-1D301668242D}" type="pres">
      <dgm:prSet presAssocID="{FB43D550-E34D-4A4C-AD71-AAA52E22002D}" presName="composite4" presStyleCnt="0"/>
      <dgm:spPr/>
    </dgm:pt>
    <dgm:pt modelId="{9DF0331C-F619-40BD-BDBD-CF662D458FA4}" type="pres">
      <dgm:prSet presAssocID="{FB43D550-E34D-4A4C-AD71-AAA52E22002D}" presName="background4" presStyleLbl="node4" presStyleIdx="3" presStyleCnt="12"/>
      <dgm:spPr/>
    </dgm:pt>
    <dgm:pt modelId="{AC4902A2-37CC-4D51-A0A3-B2FEEBCCD658}" type="pres">
      <dgm:prSet presAssocID="{FB43D550-E34D-4A4C-AD71-AAA52E22002D}" presName="text4" presStyleLbl="fgAcc4" presStyleIdx="3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B7D3FC-FEB8-4EFA-B659-A6DD26B29811}" type="pres">
      <dgm:prSet presAssocID="{FB43D550-E34D-4A4C-AD71-AAA52E22002D}" presName="hierChild5" presStyleCnt="0"/>
      <dgm:spPr/>
    </dgm:pt>
    <dgm:pt modelId="{A310115B-E5FB-446C-8A94-06ADCCB61031}" type="pres">
      <dgm:prSet presAssocID="{C84F70D4-FEAA-4877-9E4D-42FEF69D580E}" presName="Name23" presStyleLbl="parChTrans1D4" presStyleIdx="4" presStyleCnt="12"/>
      <dgm:spPr/>
      <dgm:t>
        <a:bodyPr/>
        <a:lstStyle/>
        <a:p>
          <a:endParaRPr lang="ru-RU"/>
        </a:p>
      </dgm:t>
    </dgm:pt>
    <dgm:pt modelId="{884049D9-8BAB-4B0A-9BF0-5A564633168D}" type="pres">
      <dgm:prSet presAssocID="{59C9576B-B37C-44ED-A73D-8755E4D855DE}" presName="hierRoot4" presStyleCnt="0"/>
      <dgm:spPr/>
    </dgm:pt>
    <dgm:pt modelId="{7E3A1398-399F-475B-81AE-307921230A83}" type="pres">
      <dgm:prSet presAssocID="{59C9576B-B37C-44ED-A73D-8755E4D855DE}" presName="composite4" presStyleCnt="0"/>
      <dgm:spPr/>
    </dgm:pt>
    <dgm:pt modelId="{1FFBEE17-A1A4-45EF-8A0D-8D3188ACA40E}" type="pres">
      <dgm:prSet presAssocID="{59C9576B-B37C-44ED-A73D-8755E4D855DE}" presName="background4" presStyleLbl="node4" presStyleIdx="4" presStyleCnt="12"/>
      <dgm:spPr/>
    </dgm:pt>
    <dgm:pt modelId="{CD759CFA-B2C4-494B-B691-B2E0D7763CFA}" type="pres">
      <dgm:prSet presAssocID="{59C9576B-B37C-44ED-A73D-8755E4D855DE}" presName="text4" presStyleLbl="fgAcc4" presStyleIdx="4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6A6DEF-044C-40DD-9AAC-C2CFEDA3A7BC}" type="pres">
      <dgm:prSet presAssocID="{59C9576B-B37C-44ED-A73D-8755E4D855DE}" presName="hierChild5" presStyleCnt="0"/>
      <dgm:spPr/>
    </dgm:pt>
    <dgm:pt modelId="{45EE7EDA-64E2-4CAC-8B84-CFF64C0AA270}" type="pres">
      <dgm:prSet presAssocID="{D5AD01F0-9C84-43AF-96FF-C95B53D5876F}" presName="Name23" presStyleLbl="parChTrans1D4" presStyleIdx="5" presStyleCnt="12"/>
      <dgm:spPr/>
      <dgm:t>
        <a:bodyPr/>
        <a:lstStyle/>
        <a:p>
          <a:endParaRPr lang="ru-RU"/>
        </a:p>
      </dgm:t>
    </dgm:pt>
    <dgm:pt modelId="{CD4E59F4-D619-4195-8C8D-5A135B2AA998}" type="pres">
      <dgm:prSet presAssocID="{45708717-4CC6-4FE7-BD81-75E5D60B23F7}" presName="hierRoot4" presStyleCnt="0"/>
      <dgm:spPr/>
    </dgm:pt>
    <dgm:pt modelId="{EC78D6C6-6EA2-4AE0-80B2-A963862C1D3E}" type="pres">
      <dgm:prSet presAssocID="{45708717-4CC6-4FE7-BD81-75E5D60B23F7}" presName="composite4" presStyleCnt="0"/>
      <dgm:spPr/>
    </dgm:pt>
    <dgm:pt modelId="{3B59257B-9A7D-4C10-8D01-0A1D3C5A5363}" type="pres">
      <dgm:prSet presAssocID="{45708717-4CC6-4FE7-BD81-75E5D60B23F7}" presName="background4" presStyleLbl="node4" presStyleIdx="5" presStyleCnt="12"/>
      <dgm:spPr/>
    </dgm:pt>
    <dgm:pt modelId="{7D5B0E60-EA43-4CA6-8FD2-7B4A1DEF41D7}" type="pres">
      <dgm:prSet presAssocID="{45708717-4CC6-4FE7-BD81-75E5D60B23F7}" presName="text4" presStyleLbl="fgAcc4" presStyleIdx="5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6C63CB-FE4C-4D9A-8261-640E64EF5FAE}" type="pres">
      <dgm:prSet presAssocID="{45708717-4CC6-4FE7-BD81-75E5D60B23F7}" presName="hierChild5" presStyleCnt="0"/>
      <dgm:spPr/>
    </dgm:pt>
    <dgm:pt modelId="{7207EA7D-24B3-4F37-9092-E883E4BD03AC}" type="pres">
      <dgm:prSet presAssocID="{FFBADFD1-070C-45C4-BC64-C55F10BC4FA8}" presName="Name23" presStyleLbl="parChTrans1D4" presStyleIdx="6" presStyleCnt="12"/>
      <dgm:spPr/>
      <dgm:t>
        <a:bodyPr/>
        <a:lstStyle/>
        <a:p>
          <a:endParaRPr lang="ru-RU"/>
        </a:p>
      </dgm:t>
    </dgm:pt>
    <dgm:pt modelId="{8A7076ED-5056-4BB0-A2AB-C1092A39F6B5}" type="pres">
      <dgm:prSet presAssocID="{783BC9ED-06DF-4DED-B4D3-C79ED51DCA8F}" presName="hierRoot4" presStyleCnt="0"/>
      <dgm:spPr/>
    </dgm:pt>
    <dgm:pt modelId="{2014B9D4-BE3A-4571-9EA3-AEFDDE1AD770}" type="pres">
      <dgm:prSet presAssocID="{783BC9ED-06DF-4DED-B4D3-C79ED51DCA8F}" presName="composite4" presStyleCnt="0"/>
      <dgm:spPr/>
    </dgm:pt>
    <dgm:pt modelId="{A81860F9-EB6E-4A61-8C05-72DE31A2C34C}" type="pres">
      <dgm:prSet presAssocID="{783BC9ED-06DF-4DED-B4D3-C79ED51DCA8F}" presName="background4" presStyleLbl="node4" presStyleIdx="6" presStyleCnt="12"/>
      <dgm:spPr/>
    </dgm:pt>
    <dgm:pt modelId="{25C4B499-9B1C-409A-8A5A-B46D7804B1FE}" type="pres">
      <dgm:prSet presAssocID="{783BC9ED-06DF-4DED-B4D3-C79ED51DCA8F}" presName="text4" presStyleLbl="fgAcc4" presStyleIdx="6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D393B8-F724-428B-87A3-5CD55593D98B}" type="pres">
      <dgm:prSet presAssocID="{783BC9ED-06DF-4DED-B4D3-C79ED51DCA8F}" presName="hierChild5" presStyleCnt="0"/>
      <dgm:spPr/>
    </dgm:pt>
    <dgm:pt modelId="{129A85AF-4DBB-47A2-98A8-906DB227A38D}" type="pres">
      <dgm:prSet presAssocID="{4A429315-CF3F-4E8B-A35A-E858A5BA7DA2}" presName="Name23" presStyleLbl="parChTrans1D4" presStyleIdx="7" presStyleCnt="12"/>
      <dgm:spPr/>
      <dgm:t>
        <a:bodyPr/>
        <a:lstStyle/>
        <a:p>
          <a:endParaRPr lang="ru-RU"/>
        </a:p>
      </dgm:t>
    </dgm:pt>
    <dgm:pt modelId="{68D8D4BA-E029-4397-A3B5-14B93BA19A89}" type="pres">
      <dgm:prSet presAssocID="{A0B53427-4A5D-4BA9-B99D-2F56D810DB74}" presName="hierRoot4" presStyleCnt="0"/>
      <dgm:spPr/>
    </dgm:pt>
    <dgm:pt modelId="{BA1383A5-1B21-4DF1-A968-E0642616DB88}" type="pres">
      <dgm:prSet presAssocID="{A0B53427-4A5D-4BA9-B99D-2F56D810DB74}" presName="composite4" presStyleCnt="0"/>
      <dgm:spPr/>
    </dgm:pt>
    <dgm:pt modelId="{3A962B2C-B3F4-4516-94B3-920008668F89}" type="pres">
      <dgm:prSet presAssocID="{A0B53427-4A5D-4BA9-B99D-2F56D810DB74}" presName="background4" presStyleLbl="node4" presStyleIdx="7" presStyleCnt="12"/>
      <dgm:spPr/>
    </dgm:pt>
    <dgm:pt modelId="{F178F639-16E2-41E8-AF24-615311CDA81F}" type="pres">
      <dgm:prSet presAssocID="{A0B53427-4A5D-4BA9-B99D-2F56D810DB74}" presName="text4" presStyleLbl="fgAcc4" presStyleIdx="7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4BC48-6587-4AED-BC08-330B85B92D0A}" type="pres">
      <dgm:prSet presAssocID="{A0B53427-4A5D-4BA9-B99D-2F56D810DB74}" presName="hierChild5" presStyleCnt="0"/>
      <dgm:spPr/>
    </dgm:pt>
    <dgm:pt modelId="{E135C225-DB79-40B2-8443-D4E471CD05A2}" type="pres">
      <dgm:prSet presAssocID="{DF963083-D9F5-4D92-9DF8-04E459102163}" presName="Name23" presStyleLbl="parChTrans1D4" presStyleIdx="8" presStyleCnt="12"/>
      <dgm:spPr/>
      <dgm:t>
        <a:bodyPr/>
        <a:lstStyle/>
        <a:p>
          <a:endParaRPr lang="ru-RU"/>
        </a:p>
      </dgm:t>
    </dgm:pt>
    <dgm:pt modelId="{358A5DD2-5762-4CF9-8930-1F44540761B4}" type="pres">
      <dgm:prSet presAssocID="{E52AF441-2648-4A76-846E-FC5510730121}" presName="hierRoot4" presStyleCnt="0"/>
      <dgm:spPr/>
    </dgm:pt>
    <dgm:pt modelId="{8616613D-7496-4FCC-8551-BD57AD19D1DF}" type="pres">
      <dgm:prSet presAssocID="{E52AF441-2648-4A76-846E-FC5510730121}" presName="composite4" presStyleCnt="0"/>
      <dgm:spPr/>
    </dgm:pt>
    <dgm:pt modelId="{F6607D42-231D-414D-8351-1FAA6F965DE0}" type="pres">
      <dgm:prSet presAssocID="{E52AF441-2648-4A76-846E-FC5510730121}" presName="background4" presStyleLbl="node4" presStyleIdx="8" presStyleCnt="12"/>
      <dgm:spPr/>
    </dgm:pt>
    <dgm:pt modelId="{5AE58D77-22DD-4C18-B67D-39312038B816}" type="pres">
      <dgm:prSet presAssocID="{E52AF441-2648-4A76-846E-FC5510730121}" presName="text4" presStyleLbl="fgAcc4" presStyleIdx="8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69E729-E221-422D-BBDC-65D87807C4E6}" type="pres">
      <dgm:prSet presAssocID="{E52AF441-2648-4A76-846E-FC5510730121}" presName="hierChild5" presStyleCnt="0"/>
      <dgm:spPr/>
    </dgm:pt>
    <dgm:pt modelId="{AF81D5A3-D259-49D3-8684-53DA971CD2F1}" type="pres">
      <dgm:prSet presAssocID="{350866A0-EB38-46BD-B25D-AB6C7DBC1E70}" presName="Name23" presStyleLbl="parChTrans1D4" presStyleIdx="9" presStyleCnt="12"/>
      <dgm:spPr/>
      <dgm:t>
        <a:bodyPr/>
        <a:lstStyle/>
        <a:p>
          <a:endParaRPr lang="ru-RU"/>
        </a:p>
      </dgm:t>
    </dgm:pt>
    <dgm:pt modelId="{C64E2A77-1AA4-421C-98B0-EC8955D85FBE}" type="pres">
      <dgm:prSet presAssocID="{FFE3BB30-F2BD-4F29-BA08-915B978841F7}" presName="hierRoot4" presStyleCnt="0"/>
      <dgm:spPr/>
    </dgm:pt>
    <dgm:pt modelId="{29BE6822-0C7E-45EA-A8ED-2C8AE81A1F9E}" type="pres">
      <dgm:prSet presAssocID="{FFE3BB30-F2BD-4F29-BA08-915B978841F7}" presName="composite4" presStyleCnt="0"/>
      <dgm:spPr/>
    </dgm:pt>
    <dgm:pt modelId="{93F88C52-F348-4595-95C8-CD95180AFAB5}" type="pres">
      <dgm:prSet presAssocID="{FFE3BB30-F2BD-4F29-BA08-915B978841F7}" presName="background4" presStyleLbl="node4" presStyleIdx="9" presStyleCnt="12"/>
      <dgm:spPr/>
    </dgm:pt>
    <dgm:pt modelId="{DC892FD2-55C1-4D66-A785-F2175DCFF36E}" type="pres">
      <dgm:prSet presAssocID="{FFE3BB30-F2BD-4F29-BA08-915B978841F7}" presName="text4" presStyleLbl="fgAcc4" presStyleIdx="9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E9934-C08E-4248-A7E6-69CB9D507526}" type="pres">
      <dgm:prSet presAssocID="{FFE3BB30-F2BD-4F29-BA08-915B978841F7}" presName="hierChild5" presStyleCnt="0"/>
      <dgm:spPr/>
    </dgm:pt>
    <dgm:pt modelId="{B639034C-B18D-4637-BDD7-197EFC72FA55}" type="pres">
      <dgm:prSet presAssocID="{63C02FAF-D4A7-4DDF-967F-6A777EB2368E}" presName="Name23" presStyleLbl="parChTrans1D4" presStyleIdx="10" presStyleCnt="12"/>
      <dgm:spPr/>
      <dgm:t>
        <a:bodyPr/>
        <a:lstStyle/>
        <a:p>
          <a:endParaRPr lang="ru-RU"/>
        </a:p>
      </dgm:t>
    </dgm:pt>
    <dgm:pt modelId="{023EE3DB-5E12-436F-AE49-260F1730F73C}" type="pres">
      <dgm:prSet presAssocID="{395D1E7B-2DFE-408A-99D7-72BE1243A77E}" presName="hierRoot4" presStyleCnt="0"/>
      <dgm:spPr/>
    </dgm:pt>
    <dgm:pt modelId="{7850F17E-E25F-4249-B488-ED52FED516E7}" type="pres">
      <dgm:prSet presAssocID="{395D1E7B-2DFE-408A-99D7-72BE1243A77E}" presName="composite4" presStyleCnt="0"/>
      <dgm:spPr/>
    </dgm:pt>
    <dgm:pt modelId="{2B3AA221-E5DF-4334-811E-04044CF45ABD}" type="pres">
      <dgm:prSet presAssocID="{395D1E7B-2DFE-408A-99D7-72BE1243A77E}" presName="background4" presStyleLbl="node4" presStyleIdx="10" presStyleCnt="12"/>
      <dgm:spPr/>
    </dgm:pt>
    <dgm:pt modelId="{B68D4D9E-0944-4974-980F-175426DFAF2E}" type="pres">
      <dgm:prSet presAssocID="{395D1E7B-2DFE-408A-99D7-72BE1243A77E}" presName="text4" presStyleLbl="fgAcc4" presStyleIdx="1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3965F-F8EB-4DBC-8955-4289AE20F7BA}" type="pres">
      <dgm:prSet presAssocID="{395D1E7B-2DFE-408A-99D7-72BE1243A77E}" presName="hierChild5" presStyleCnt="0"/>
      <dgm:spPr/>
    </dgm:pt>
    <dgm:pt modelId="{CAD9EF32-9255-45A3-98D5-1F44DAE50374}" type="pres">
      <dgm:prSet presAssocID="{11A312FA-2949-4117-8050-33AA2F77AADD}" presName="Name23" presStyleLbl="parChTrans1D4" presStyleIdx="11" presStyleCnt="12"/>
      <dgm:spPr/>
      <dgm:t>
        <a:bodyPr/>
        <a:lstStyle/>
        <a:p>
          <a:endParaRPr lang="ru-RU"/>
        </a:p>
      </dgm:t>
    </dgm:pt>
    <dgm:pt modelId="{7592A330-AFD0-4B6B-9714-2EC7D05C952C}" type="pres">
      <dgm:prSet presAssocID="{ECEF316B-5F2F-4190-A8BF-3656F6CC720A}" presName="hierRoot4" presStyleCnt="0"/>
      <dgm:spPr/>
    </dgm:pt>
    <dgm:pt modelId="{16CDACB5-9BA1-4F94-9B87-1A899FA30144}" type="pres">
      <dgm:prSet presAssocID="{ECEF316B-5F2F-4190-A8BF-3656F6CC720A}" presName="composite4" presStyleCnt="0"/>
      <dgm:spPr/>
    </dgm:pt>
    <dgm:pt modelId="{28E53CB8-BED1-45CD-AB3E-E0261D550668}" type="pres">
      <dgm:prSet presAssocID="{ECEF316B-5F2F-4190-A8BF-3656F6CC720A}" presName="background4" presStyleLbl="node4" presStyleIdx="11" presStyleCnt="12"/>
      <dgm:spPr/>
    </dgm:pt>
    <dgm:pt modelId="{C4B43A0E-74C3-42E7-B61B-B56265B93381}" type="pres">
      <dgm:prSet presAssocID="{ECEF316B-5F2F-4190-A8BF-3656F6CC720A}" presName="text4" presStyleLbl="fgAcc4" presStyleIdx="1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EB001A-8A36-4230-87FD-5CF3BEB5EF3E}" type="pres">
      <dgm:prSet presAssocID="{ECEF316B-5F2F-4190-A8BF-3656F6CC720A}" presName="hierChild5" presStyleCnt="0"/>
      <dgm:spPr/>
    </dgm:pt>
    <dgm:pt modelId="{FFF26B44-C2E1-4D26-ADA1-A7F0E11C5EC9}" type="pres">
      <dgm:prSet presAssocID="{3E4C6F5E-0F08-43FF-805C-6529E8F6CEEE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A068F16-8CF3-464A-A5FF-421D69BF815A}" type="pres">
      <dgm:prSet presAssocID="{FB56B9C5-5F0B-4A31-8C87-D25C930F8653}" presName="hierRoot2" presStyleCnt="0"/>
      <dgm:spPr/>
    </dgm:pt>
    <dgm:pt modelId="{FE216DDD-1B33-491E-83BA-127E1E52B87C}" type="pres">
      <dgm:prSet presAssocID="{FB56B9C5-5F0B-4A31-8C87-D25C930F8653}" presName="composite2" presStyleCnt="0"/>
      <dgm:spPr/>
    </dgm:pt>
    <dgm:pt modelId="{C1C269A8-7BF5-4AF0-A5CA-BC83102A97BB}" type="pres">
      <dgm:prSet presAssocID="{FB56B9C5-5F0B-4A31-8C87-D25C930F8653}" presName="background2" presStyleLbl="node2" presStyleIdx="1" presStyleCnt="4"/>
      <dgm:spPr/>
    </dgm:pt>
    <dgm:pt modelId="{D5C73EC5-00FE-40A6-80D6-00829BBBDAC7}" type="pres">
      <dgm:prSet presAssocID="{FB56B9C5-5F0B-4A31-8C87-D25C930F865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7348E9-9CD2-4379-9EBB-51BE73A4C813}" type="pres">
      <dgm:prSet presAssocID="{FB56B9C5-5F0B-4A31-8C87-D25C930F8653}" presName="hierChild3" presStyleCnt="0"/>
      <dgm:spPr/>
    </dgm:pt>
    <dgm:pt modelId="{DA993110-29DD-46B1-9868-50E3392BDEDE}" type="pres">
      <dgm:prSet presAssocID="{6EE2E1B5-9435-41B1-A03D-E4BC65A677E8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732AFED-F02B-48B7-855E-56EC54C8F495}" type="pres">
      <dgm:prSet presAssocID="{9D4187E4-7B09-4AAB-A028-BF96079273EA}" presName="hierRoot3" presStyleCnt="0"/>
      <dgm:spPr/>
    </dgm:pt>
    <dgm:pt modelId="{5CDB7CE9-E501-490A-AA8C-311A7EB07993}" type="pres">
      <dgm:prSet presAssocID="{9D4187E4-7B09-4AAB-A028-BF96079273EA}" presName="composite3" presStyleCnt="0"/>
      <dgm:spPr/>
    </dgm:pt>
    <dgm:pt modelId="{57A06750-D5D9-4339-99A9-7B2A2798DDB0}" type="pres">
      <dgm:prSet presAssocID="{9D4187E4-7B09-4AAB-A028-BF96079273EA}" presName="background3" presStyleLbl="node3" presStyleIdx="1" presStyleCnt="4"/>
      <dgm:spPr/>
    </dgm:pt>
    <dgm:pt modelId="{B36A1332-6E5F-4BC8-A576-E645CEE94BA7}" type="pres">
      <dgm:prSet presAssocID="{9D4187E4-7B09-4AAB-A028-BF96079273E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821CD-57AC-4F24-BF00-65D93FD49C55}" type="pres">
      <dgm:prSet presAssocID="{9D4187E4-7B09-4AAB-A028-BF96079273EA}" presName="hierChild4" presStyleCnt="0"/>
      <dgm:spPr/>
    </dgm:pt>
    <dgm:pt modelId="{397B19E9-B2ED-475C-901C-2547565FB43A}" type="pres">
      <dgm:prSet presAssocID="{AD576DB5-68E8-4301-94DC-999738940C73}" presName="Name10" presStyleLbl="parChTrans1D2" presStyleIdx="2" presStyleCnt="4"/>
      <dgm:spPr/>
      <dgm:t>
        <a:bodyPr/>
        <a:lstStyle/>
        <a:p>
          <a:endParaRPr lang="ru-RU"/>
        </a:p>
      </dgm:t>
    </dgm:pt>
    <dgm:pt modelId="{C854083C-0B03-4E96-A51B-107BE2EFB7FB}" type="pres">
      <dgm:prSet presAssocID="{C312BA8B-A93F-41BF-B89C-5C0A8472AC11}" presName="hierRoot2" presStyleCnt="0"/>
      <dgm:spPr/>
    </dgm:pt>
    <dgm:pt modelId="{A6E73D81-882D-4B81-8D04-1C1B80A819A9}" type="pres">
      <dgm:prSet presAssocID="{C312BA8B-A93F-41BF-B89C-5C0A8472AC11}" presName="composite2" presStyleCnt="0"/>
      <dgm:spPr/>
    </dgm:pt>
    <dgm:pt modelId="{4FB0C239-2D0A-4AA7-85AF-61CFAE43128E}" type="pres">
      <dgm:prSet presAssocID="{C312BA8B-A93F-41BF-B89C-5C0A8472AC11}" presName="background2" presStyleLbl="node2" presStyleIdx="2" presStyleCnt="4"/>
      <dgm:spPr/>
    </dgm:pt>
    <dgm:pt modelId="{FCD7EF59-B72E-4D80-A462-93BEB4C87E45}" type="pres">
      <dgm:prSet presAssocID="{C312BA8B-A93F-41BF-B89C-5C0A8472AC11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DD057-67A8-42A9-B5F5-90CBC6BF6ECD}" type="pres">
      <dgm:prSet presAssocID="{C312BA8B-A93F-41BF-B89C-5C0A8472AC11}" presName="hierChild3" presStyleCnt="0"/>
      <dgm:spPr/>
    </dgm:pt>
    <dgm:pt modelId="{EBEDF42D-7163-4D0A-AE62-9B869E248209}" type="pres">
      <dgm:prSet presAssocID="{8AF619E1-F027-4FE3-81CB-CB759E67E943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3BADB53-77B8-4C08-BA3E-ED676EC6E4B1}" type="pres">
      <dgm:prSet presAssocID="{8D247802-72FE-448A-A482-56515C7F527B}" presName="hierRoot3" presStyleCnt="0"/>
      <dgm:spPr/>
    </dgm:pt>
    <dgm:pt modelId="{98A80387-EE36-4A4A-8865-C79CE183907E}" type="pres">
      <dgm:prSet presAssocID="{8D247802-72FE-448A-A482-56515C7F527B}" presName="composite3" presStyleCnt="0"/>
      <dgm:spPr/>
    </dgm:pt>
    <dgm:pt modelId="{7B6868A5-DDE3-4347-9B19-5EDDD4EB1FA3}" type="pres">
      <dgm:prSet presAssocID="{8D247802-72FE-448A-A482-56515C7F527B}" presName="background3" presStyleLbl="node3" presStyleIdx="2" presStyleCnt="4"/>
      <dgm:spPr/>
    </dgm:pt>
    <dgm:pt modelId="{11E84D79-CAB3-4A1F-9422-1DD778200C6D}" type="pres">
      <dgm:prSet presAssocID="{8D247802-72FE-448A-A482-56515C7F527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A5EB4-F7BA-4AD5-9D9C-F472E1C892EA}" type="pres">
      <dgm:prSet presAssocID="{8D247802-72FE-448A-A482-56515C7F527B}" presName="hierChild4" presStyleCnt="0"/>
      <dgm:spPr/>
    </dgm:pt>
    <dgm:pt modelId="{217B22F9-FCCC-49AE-8670-FD3818E47B0C}" type="pres">
      <dgm:prSet presAssocID="{2BC89B90-0E2D-4B93-BAD4-C19B7A70C7A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86C2E0DD-1348-4E2C-BD17-609BC612C324}" type="pres">
      <dgm:prSet presAssocID="{6BBE44FA-78A3-4B73-A8B5-E3F6CB9120B7}" presName="hierRoot2" presStyleCnt="0"/>
      <dgm:spPr/>
    </dgm:pt>
    <dgm:pt modelId="{ECDD15C7-BADF-462D-AAA1-CFCDB270B24E}" type="pres">
      <dgm:prSet presAssocID="{6BBE44FA-78A3-4B73-A8B5-E3F6CB9120B7}" presName="composite2" presStyleCnt="0"/>
      <dgm:spPr/>
    </dgm:pt>
    <dgm:pt modelId="{C167C3DE-BA1D-48FA-A363-895194C7A5F6}" type="pres">
      <dgm:prSet presAssocID="{6BBE44FA-78A3-4B73-A8B5-E3F6CB9120B7}" presName="background2" presStyleLbl="node2" presStyleIdx="3" presStyleCnt="4"/>
      <dgm:spPr/>
    </dgm:pt>
    <dgm:pt modelId="{78F1C62D-3079-458E-B309-998A1D9E044A}" type="pres">
      <dgm:prSet presAssocID="{6BBE44FA-78A3-4B73-A8B5-E3F6CB9120B7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D854B0-89A1-4D0E-BA9B-D72570DB9B2F}" type="pres">
      <dgm:prSet presAssocID="{6BBE44FA-78A3-4B73-A8B5-E3F6CB9120B7}" presName="hierChild3" presStyleCnt="0"/>
      <dgm:spPr/>
    </dgm:pt>
    <dgm:pt modelId="{354AA808-EF45-4CB9-8F2C-949BE106DCDD}" type="pres">
      <dgm:prSet presAssocID="{790C971E-2E8F-4B00-AC49-017133895A5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E26968DD-EEA2-4D82-A88C-5F818A646DDE}" type="pres">
      <dgm:prSet presAssocID="{008EA8DC-908A-4A2A-8FC5-AE8A1EF46D36}" presName="hierRoot3" presStyleCnt="0"/>
      <dgm:spPr/>
    </dgm:pt>
    <dgm:pt modelId="{ADE2F435-E02D-4D9F-A1AA-629BB5AEEDF5}" type="pres">
      <dgm:prSet presAssocID="{008EA8DC-908A-4A2A-8FC5-AE8A1EF46D36}" presName="composite3" presStyleCnt="0"/>
      <dgm:spPr/>
    </dgm:pt>
    <dgm:pt modelId="{85EFCF3C-892E-4615-A086-F2991948E439}" type="pres">
      <dgm:prSet presAssocID="{008EA8DC-908A-4A2A-8FC5-AE8A1EF46D36}" presName="background3" presStyleLbl="node3" presStyleIdx="3" presStyleCnt="4"/>
      <dgm:spPr/>
    </dgm:pt>
    <dgm:pt modelId="{A858C6F9-31B6-4CC9-8A9F-FC7037FF85D5}" type="pres">
      <dgm:prSet presAssocID="{008EA8DC-908A-4A2A-8FC5-AE8A1EF46D3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F1434-42DE-4D3F-9A23-E3AE2F4FD478}" type="pres">
      <dgm:prSet presAssocID="{008EA8DC-908A-4A2A-8FC5-AE8A1EF46D36}" presName="hierChild4" presStyleCnt="0"/>
      <dgm:spPr/>
    </dgm:pt>
  </dgm:ptLst>
  <dgm:cxnLst>
    <dgm:cxn modelId="{E1DC91C6-1F57-4182-A556-1A0964CE2327}" srcId="{A12CFA06-9B55-4DE8-A7AD-8957F19CB006}" destId="{402E416C-547D-404C-8DE6-F2A2E6E2F572}" srcOrd="0" destOrd="0" parTransId="{858E56CF-7EA9-47F4-B237-7A5192538C11}" sibTransId="{C8876BE8-D999-4361-8184-DF33D47A5888}"/>
    <dgm:cxn modelId="{419EE749-FCA7-4DDD-9979-A8DE01AE9FA1}" type="presOf" srcId="{9F3EB345-9887-41D6-B820-6C73DF2EB327}" destId="{692B5BD5-5235-4AA0-BD54-BAC4AD60AC26}" srcOrd="0" destOrd="0" presId="urn:microsoft.com/office/officeart/2005/8/layout/hierarchy1"/>
    <dgm:cxn modelId="{A400FD82-989F-470B-8F32-5F68630A112B}" type="presOf" srcId="{A12CFA06-9B55-4DE8-A7AD-8957F19CB006}" destId="{FBF5FB8E-53D2-4519-BA03-BC0CC64A8136}" srcOrd="0" destOrd="0" presId="urn:microsoft.com/office/officeart/2005/8/layout/hierarchy1"/>
    <dgm:cxn modelId="{75B1270F-5C5E-4915-8444-15A2AA1FCC8F}" type="presOf" srcId="{A0B53427-4A5D-4BA9-B99D-2F56D810DB74}" destId="{F178F639-16E2-41E8-AF24-615311CDA81F}" srcOrd="0" destOrd="0" presId="urn:microsoft.com/office/officeart/2005/8/layout/hierarchy1"/>
    <dgm:cxn modelId="{E1ADD100-B37B-4E7A-AEBF-4C57167884B3}" srcId="{9F3EB345-9887-41D6-B820-6C73DF2EB327}" destId="{783BC9ED-06DF-4DED-B4D3-C79ED51DCA8F}" srcOrd="1" destOrd="0" parTransId="{FFBADFD1-070C-45C4-BC64-C55F10BC4FA8}" sibTransId="{0FB23172-6162-4F74-BAEA-9A7ACE53D4B1}"/>
    <dgm:cxn modelId="{79075BDA-8A02-4411-8F3F-039E3DA85F83}" type="presOf" srcId="{42E51329-34B4-437C-AF4E-89530FC46666}" destId="{FF4FEE08-9FEF-42D2-8DE1-84D758CD82BB}" srcOrd="0" destOrd="0" presId="urn:microsoft.com/office/officeart/2005/8/layout/hierarchy1"/>
    <dgm:cxn modelId="{FE0BB247-5E53-459F-AAAD-9F27744A3058}" type="presOf" srcId="{CB25CC66-000C-4D5F-B09B-E0E974B61227}" destId="{467EF4E9-8A2C-4C32-8CC5-53F779533853}" srcOrd="0" destOrd="0" presId="urn:microsoft.com/office/officeart/2005/8/layout/hierarchy1"/>
    <dgm:cxn modelId="{2D551CE1-15DD-4C3E-A927-E19CAF821E5D}" srcId="{6BBE44FA-78A3-4B73-A8B5-E3F6CB9120B7}" destId="{008EA8DC-908A-4A2A-8FC5-AE8A1EF46D36}" srcOrd="0" destOrd="0" parTransId="{790C971E-2E8F-4B00-AC49-017133895A55}" sibTransId="{77C8FD85-97EB-4544-AA5D-BE20BB02D56C}"/>
    <dgm:cxn modelId="{D93841D0-CAC5-457F-B82E-A0D16299C3CB}" type="presOf" srcId="{11A312FA-2949-4117-8050-33AA2F77AADD}" destId="{CAD9EF32-9255-45A3-98D5-1F44DAE50374}" srcOrd="0" destOrd="0" presId="urn:microsoft.com/office/officeart/2005/8/layout/hierarchy1"/>
    <dgm:cxn modelId="{6E96BF7F-CEE9-4E3A-8CB3-008203A36BC2}" type="presOf" srcId="{FFBADFD1-070C-45C4-BC64-C55F10BC4FA8}" destId="{7207EA7D-24B3-4F37-9092-E883E4BD03AC}" srcOrd="0" destOrd="0" presId="urn:microsoft.com/office/officeart/2005/8/layout/hierarchy1"/>
    <dgm:cxn modelId="{AFD0D447-E031-4452-AEBC-8A0A63BCD9DB}" type="presOf" srcId="{E52AF441-2648-4A76-846E-FC5510730121}" destId="{5AE58D77-22DD-4C18-B67D-39312038B816}" srcOrd="0" destOrd="0" presId="urn:microsoft.com/office/officeart/2005/8/layout/hierarchy1"/>
    <dgm:cxn modelId="{CF69E32F-154B-4FAD-95DB-4FDC1A6713D6}" srcId="{A12CFA06-9B55-4DE8-A7AD-8957F19CB006}" destId="{59C9576B-B37C-44ED-A73D-8755E4D855DE}" srcOrd="2" destOrd="0" parTransId="{C84F70D4-FEAA-4877-9E4D-42FEF69D580E}" sibTransId="{419C9BEE-D5C9-4066-9657-569DA12E47C6}"/>
    <dgm:cxn modelId="{DC7C0388-8B55-4048-96E5-5646BB9A61E9}" type="presOf" srcId="{395D1E7B-2DFE-408A-99D7-72BE1243A77E}" destId="{B68D4D9E-0944-4974-980F-175426DFAF2E}" srcOrd="0" destOrd="0" presId="urn:microsoft.com/office/officeart/2005/8/layout/hierarchy1"/>
    <dgm:cxn modelId="{6C86DE72-DB62-48EC-A7D9-8D3B99F83329}" type="presOf" srcId="{59C9576B-B37C-44ED-A73D-8755E4D855DE}" destId="{CD759CFA-B2C4-494B-B691-B2E0D7763CFA}" srcOrd="0" destOrd="0" presId="urn:microsoft.com/office/officeart/2005/8/layout/hierarchy1"/>
    <dgm:cxn modelId="{7567FF91-2771-424F-8E07-9A29B2FD8E5E}" type="presOf" srcId="{993CE04D-EDC5-4BD6-A513-B5919A55BA11}" destId="{EF144CCE-777A-4E70-A604-78896B553C73}" srcOrd="0" destOrd="0" presId="urn:microsoft.com/office/officeart/2005/8/layout/hierarchy1"/>
    <dgm:cxn modelId="{AEA255DF-E029-4112-BD22-CF6A51F95155}" srcId="{ED09D3F1-0AC2-4BB5-B0AE-1B77F4C6AF2E}" destId="{6BBE44FA-78A3-4B73-A8B5-E3F6CB9120B7}" srcOrd="3" destOrd="0" parTransId="{2BC89B90-0E2D-4B93-BAD4-C19B7A70C7A6}" sibTransId="{13A206A4-7AD1-4F9E-9202-BFF882B6674B}"/>
    <dgm:cxn modelId="{75B6AECB-812D-4137-BF44-4955D38BAFE5}" type="presOf" srcId="{790C971E-2E8F-4B00-AC49-017133895A55}" destId="{354AA808-EF45-4CB9-8F2C-949BE106DCDD}" srcOrd="0" destOrd="0" presId="urn:microsoft.com/office/officeart/2005/8/layout/hierarchy1"/>
    <dgm:cxn modelId="{096A434F-1823-42FB-8C4F-BFD14A67D102}" type="presOf" srcId="{C84F70D4-FEAA-4877-9E4D-42FEF69D580E}" destId="{A310115B-E5FB-446C-8A94-06ADCCB61031}" srcOrd="0" destOrd="0" presId="urn:microsoft.com/office/officeart/2005/8/layout/hierarchy1"/>
    <dgm:cxn modelId="{68DB6B28-39CD-4ED4-BF5A-A13349675791}" type="presOf" srcId="{8AF619E1-F027-4FE3-81CB-CB759E67E943}" destId="{EBEDF42D-7163-4D0A-AE62-9B869E248209}" srcOrd="0" destOrd="0" presId="urn:microsoft.com/office/officeart/2005/8/layout/hierarchy1"/>
    <dgm:cxn modelId="{34853DCD-4CA4-4766-9E78-629739E5997F}" srcId="{783BC9ED-06DF-4DED-B4D3-C79ED51DCA8F}" destId="{A0B53427-4A5D-4BA9-B99D-2F56D810DB74}" srcOrd="0" destOrd="0" parTransId="{4A429315-CF3F-4E8B-A35A-E858A5BA7DA2}" sibTransId="{CB8385A9-F721-4515-AFED-C39744F8C8BC}"/>
    <dgm:cxn modelId="{3B5D479F-5966-437C-91D0-01BD3A234959}" type="presOf" srcId="{DF963083-D9F5-4D92-9DF8-04E459102163}" destId="{E135C225-DB79-40B2-8443-D4E471CD05A2}" srcOrd="0" destOrd="0" presId="urn:microsoft.com/office/officeart/2005/8/layout/hierarchy1"/>
    <dgm:cxn modelId="{C863241D-C5BD-4AB1-93AD-A749FB956569}" srcId="{86573E9F-07D4-4732-AC50-E7CA878DD44C}" destId="{ED09D3F1-0AC2-4BB5-B0AE-1B77F4C6AF2E}" srcOrd="0" destOrd="0" parTransId="{788E1771-911B-44CC-8D55-19ED498D2017}" sibTransId="{48C118B4-31B7-4392-9997-E0EC5910C82A}"/>
    <dgm:cxn modelId="{A251F6A8-0393-4151-9631-8F4917CF27F6}" type="presOf" srcId="{8D247802-72FE-448A-A482-56515C7F527B}" destId="{11E84D79-CAB3-4A1F-9422-1DD778200C6D}" srcOrd="0" destOrd="0" presId="urn:microsoft.com/office/officeart/2005/8/layout/hierarchy1"/>
    <dgm:cxn modelId="{82598DF8-52D6-4928-8F70-3D2B42A69DF3}" srcId="{A12CFA06-9B55-4DE8-A7AD-8957F19CB006}" destId="{45708717-4CC6-4FE7-BD81-75E5D60B23F7}" srcOrd="3" destOrd="0" parTransId="{D5AD01F0-9C84-43AF-96FF-C95B53D5876F}" sibTransId="{DADDB11D-2771-4D78-9210-43A429927BC6}"/>
    <dgm:cxn modelId="{54F72DAC-59C2-45AC-8BB4-4A8CC469362C}" type="presOf" srcId="{350866A0-EB38-46BD-B25D-AB6C7DBC1E70}" destId="{AF81D5A3-D259-49D3-8684-53DA971CD2F1}" srcOrd="0" destOrd="0" presId="urn:microsoft.com/office/officeart/2005/8/layout/hierarchy1"/>
    <dgm:cxn modelId="{6ECFF1FE-7311-431E-AF45-DBCB24951464}" type="presOf" srcId="{ECEF316B-5F2F-4190-A8BF-3656F6CC720A}" destId="{C4B43A0E-74C3-42E7-B61B-B56265B93381}" srcOrd="0" destOrd="0" presId="urn:microsoft.com/office/officeart/2005/8/layout/hierarchy1"/>
    <dgm:cxn modelId="{F102CBC6-84EB-480A-BC2A-8B9199E91902}" srcId="{C312BA8B-A93F-41BF-B89C-5C0A8472AC11}" destId="{8D247802-72FE-448A-A482-56515C7F527B}" srcOrd="0" destOrd="0" parTransId="{8AF619E1-F027-4FE3-81CB-CB759E67E943}" sibTransId="{07B8F1FD-5F98-4482-A1FA-2BE68E8B41A7}"/>
    <dgm:cxn modelId="{9FA40C7C-EF28-4890-B0D6-555DE8280C1B}" type="presOf" srcId="{0156058F-5110-4557-A9DC-14E9B33C6DC2}" destId="{5B60C743-F3F9-4022-9914-F8D7CAF7A5B8}" srcOrd="0" destOrd="0" presId="urn:microsoft.com/office/officeart/2005/8/layout/hierarchy1"/>
    <dgm:cxn modelId="{2168D5E7-B435-4480-964B-DD79D832B307}" type="presOf" srcId="{0EFCE4A1-25AB-404F-B73C-943EEC22BA7F}" destId="{1E1F0C0A-FBDB-45C5-90B6-CA826B73C436}" srcOrd="0" destOrd="0" presId="urn:microsoft.com/office/officeart/2005/8/layout/hierarchy1"/>
    <dgm:cxn modelId="{FF4DD7A8-5271-4FE8-A8CF-D4C6F598C6D7}" type="presOf" srcId="{D5AD01F0-9C84-43AF-96FF-C95B53D5876F}" destId="{45EE7EDA-64E2-4CAC-8B84-CFF64C0AA270}" srcOrd="0" destOrd="0" presId="urn:microsoft.com/office/officeart/2005/8/layout/hierarchy1"/>
    <dgm:cxn modelId="{5581FFBB-0C57-4077-AB93-F55D0745D3EF}" type="presOf" srcId="{86573E9F-07D4-4732-AC50-E7CA878DD44C}" destId="{EA49A739-2DD2-4ED8-8CD1-0B5BB1FBB701}" srcOrd="0" destOrd="0" presId="urn:microsoft.com/office/officeart/2005/8/layout/hierarchy1"/>
    <dgm:cxn modelId="{4390F07B-F83F-463C-A43E-C09A11B01FEB}" srcId="{A12CFA06-9B55-4DE8-A7AD-8957F19CB006}" destId="{FB43D550-E34D-4A4C-AD71-AAA52E22002D}" srcOrd="1" destOrd="0" parTransId="{939723C2-CEF1-45B9-9501-771B2FD90B9B}" sibTransId="{EA316532-9FB0-4CEE-987A-4E5CF600C47C}"/>
    <dgm:cxn modelId="{0F3F42AF-715E-436B-BDBE-28604E59BCD3}" type="presOf" srcId="{AD576DB5-68E8-4301-94DC-999738940C73}" destId="{397B19E9-B2ED-475C-901C-2547565FB43A}" srcOrd="0" destOrd="0" presId="urn:microsoft.com/office/officeart/2005/8/layout/hierarchy1"/>
    <dgm:cxn modelId="{4A76940F-F28C-4F67-B6E1-A9839533C598}" srcId="{ED09D3F1-0AC2-4BB5-B0AE-1B77F4C6AF2E}" destId="{FB56B9C5-5F0B-4A31-8C87-D25C930F8653}" srcOrd="1" destOrd="0" parTransId="{3E4C6F5E-0F08-43FF-805C-6529E8F6CEEE}" sibTransId="{C7F4C992-2696-45B4-924F-87FE26A422EC}"/>
    <dgm:cxn modelId="{34ADCAC4-E0C9-4FE4-A035-F5A7AC05217E}" type="presOf" srcId="{783BC9ED-06DF-4DED-B4D3-C79ED51DCA8F}" destId="{25C4B499-9B1C-409A-8A5A-B46D7804B1FE}" srcOrd="0" destOrd="0" presId="urn:microsoft.com/office/officeart/2005/8/layout/hierarchy1"/>
    <dgm:cxn modelId="{B8717EE0-2C55-4E22-88BE-658113ACE5A0}" type="presOf" srcId="{402E416C-547D-404C-8DE6-F2A2E6E2F572}" destId="{D9676D08-6E71-4826-B1BE-0CFBE42D159C}" srcOrd="0" destOrd="0" presId="urn:microsoft.com/office/officeart/2005/8/layout/hierarchy1"/>
    <dgm:cxn modelId="{65A433A7-6ACB-46F8-B6BC-1971BFA091C5}" type="presOf" srcId="{FFE3BB30-F2BD-4F29-BA08-915B978841F7}" destId="{DC892FD2-55C1-4D66-A785-F2175DCFF36E}" srcOrd="0" destOrd="0" presId="urn:microsoft.com/office/officeart/2005/8/layout/hierarchy1"/>
    <dgm:cxn modelId="{A73CF165-97BF-4AE5-BD6C-3C87C54EBF39}" type="presOf" srcId="{4A429315-CF3F-4E8B-A35A-E858A5BA7DA2}" destId="{129A85AF-4DBB-47A2-98A8-906DB227A38D}" srcOrd="0" destOrd="0" presId="urn:microsoft.com/office/officeart/2005/8/layout/hierarchy1"/>
    <dgm:cxn modelId="{39C3F47C-E10C-4AA0-A198-B2AAC5D1C3DF}" type="presOf" srcId="{FB56B9C5-5F0B-4A31-8C87-D25C930F8653}" destId="{D5C73EC5-00FE-40A6-80D6-00829BBBDAC7}" srcOrd="0" destOrd="0" presId="urn:microsoft.com/office/officeart/2005/8/layout/hierarchy1"/>
    <dgm:cxn modelId="{C40FFECA-EF8C-41AD-AABC-DA05FF43515C}" type="presOf" srcId="{61F1E04D-37C7-4D5E-90F7-510080A12215}" destId="{AC67981B-BA6D-4FFB-A761-91083C3BE6FF}" srcOrd="0" destOrd="0" presId="urn:microsoft.com/office/officeart/2005/8/layout/hierarchy1"/>
    <dgm:cxn modelId="{FBAB03C1-5866-4AE0-A26D-12ACC37C8B2B}" type="presOf" srcId="{858E56CF-7EA9-47F4-B237-7A5192538C11}" destId="{2BD177D4-7E75-4467-882A-F52DB3DDC53D}" srcOrd="0" destOrd="0" presId="urn:microsoft.com/office/officeart/2005/8/layout/hierarchy1"/>
    <dgm:cxn modelId="{BDA1CB7C-02F0-4E8C-9937-FCD5C3DBC09D}" type="presOf" srcId="{63C02FAF-D4A7-4DDF-967F-6A777EB2368E}" destId="{B639034C-B18D-4637-BDD7-197EFC72FA55}" srcOrd="0" destOrd="0" presId="urn:microsoft.com/office/officeart/2005/8/layout/hierarchy1"/>
    <dgm:cxn modelId="{B66982CC-8352-4BE0-9072-97A34975486B}" type="presOf" srcId="{939723C2-CEF1-45B9-9501-771B2FD90B9B}" destId="{6A6E7ADA-9CBA-4D30-8A67-A97483A13844}" srcOrd="0" destOrd="0" presId="urn:microsoft.com/office/officeart/2005/8/layout/hierarchy1"/>
    <dgm:cxn modelId="{744135AC-4BEC-4785-BB49-05107A533EA3}" srcId="{9F3EB345-9887-41D6-B820-6C73DF2EB327}" destId="{61F1E04D-37C7-4D5E-90F7-510080A12215}" srcOrd="0" destOrd="0" parTransId="{0156058F-5110-4557-A9DC-14E9B33C6DC2}" sibTransId="{BAA4080F-4563-42EA-9DD4-A293F471DB4E}"/>
    <dgm:cxn modelId="{930CDDE9-EFC8-4C87-9958-136DE64AE596}" type="presOf" srcId="{C312BA8B-A93F-41BF-B89C-5C0A8472AC11}" destId="{FCD7EF59-B72E-4D80-A462-93BEB4C87E45}" srcOrd="0" destOrd="0" presId="urn:microsoft.com/office/officeart/2005/8/layout/hierarchy1"/>
    <dgm:cxn modelId="{0FBDD421-AF28-49DB-B47A-6C45A52D2C81}" srcId="{9F3EB345-9887-41D6-B820-6C73DF2EB327}" destId="{E52AF441-2648-4A76-846E-FC5510730121}" srcOrd="2" destOrd="0" parTransId="{DF963083-D9F5-4D92-9DF8-04E459102163}" sibTransId="{68824565-D99E-4E58-83FF-BACE4333B61A}"/>
    <dgm:cxn modelId="{4180E32F-4683-42CB-9F97-F8DDAC144001}" srcId="{E52AF441-2648-4A76-846E-FC5510730121}" destId="{FFE3BB30-F2BD-4F29-BA08-915B978841F7}" srcOrd="0" destOrd="0" parTransId="{350866A0-EB38-46BD-B25D-AB6C7DBC1E70}" sibTransId="{6CCDD057-B5CE-4922-8F5B-2B2FCB3C5C2B}"/>
    <dgm:cxn modelId="{D713214C-440B-4649-A080-0F2CFD609CAF}" srcId="{ED09D3F1-0AC2-4BB5-B0AE-1B77F4C6AF2E}" destId="{0EFCE4A1-25AB-404F-B73C-943EEC22BA7F}" srcOrd="0" destOrd="0" parTransId="{42E51329-34B4-437C-AF4E-89530FC46666}" sibTransId="{7F44843D-3F38-4E24-A178-BC11F8B81CB6}"/>
    <dgm:cxn modelId="{93BB02C6-9C63-4FAB-97D1-62F36786ED59}" srcId="{61F1E04D-37C7-4D5E-90F7-510080A12215}" destId="{A12CFA06-9B55-4DE8-A7AD-8957F19CB006}" srcOrd="0" destOrd="0" parTransId="{CB25CC66-000C-4D5F-B09B-E0E974B61227}" sibTransId="{73793066-1E76-4BE7-8DE3-283CC5123F6E}"/>
    <dgm:cxn modelId="{990A6916-9512-4B01-ABAD-2AB19F80FD74}" srcId="{9F3EB345-9887-41D6-B820-6C73DF2EB327}" destId="{395D1E7B-2DFE-408A-99D7-72BE1243A77E}" srcOrd="3" destOrd="0" parTransId="{63C02FAF-D4A7-4DDF-967F-6A777EB2368E}" sibTransId="{8D05F4E8-E6F5-4652-8E37-4D30385D1052}"/>
    <dgm:cxn modelId="{0C5673DE-FDFD-48B2-BC3E-B44B7C71DAB1}" type="presOf" srcId="{008EA8DC-908A-4A2A-8FC5-AE8A1EF46D36}" destId="{A858C6F9-31B6-4CC9-8A9F-FC7037FF85D5}" srcOrd="0" destOrd="0" presId="urn:microsoft.com/office/officeart/2005/8/layout/hierarchy1"/>
    <dgm:cxn modelId="{4A40061A-5D4B-4AEA-988A-67A87482EA0F}" type="presOf" srcId="{6EE2E1B5-9435-41B1-A03D-E4BC65A677E8}" destId="{DA993110-29DD-46B1-9868-50E3392BDEDE}" srcOrd="0" destOrd="0" presId="urn:microsoft.com/office/officeart/2005/8/layout/hierarchy1"/>
    <dgm:cxn modelId="{C5EF72B1-1CD8-42A2-8297-51B1D787B4DE}" type="presOf" srcId="{ED09D3F1-0AC2-4BB5-B0AE-1B77F4C6AF2E}" destId="{62A7D037-A0F3-44FF-A63F-68526863F2E3}" srcOrd="0" destOrd="0" presId="urn:microsoft.com/office/officeart/2005/8/layout/hierarchy1"/>
    <dgm:cxn modelId="{39F7DFD3-9E19-4C64-BB13-941087D88B1F}" type="presOf" srcId="{3E4C6F5E-0F08-43FF-805C-6529E8F6CEEE}" destId="{FFF26B44-C2E1-4D26-ADA1-A7F0E11C5EC9}" srcOrd="0" destOrd="0" presId="urn:microsoft.com/office/officeart/2005/8/layout/hierarchy1"/>
    <dgm:cxn modelId="{0AD43292-89E6-4429-BAB8-728FA449E44E}" srcId="{395D1E7B-2DFE-408A-99D7-72BE1243A77E}" destId="{ECEF316B-5F2F-4190-A8BF-3656F6CC720A}" srcOrd="0" destOrd="0" parTransId="{11A312FA-2949-4117-8050-33AA2F77AADD}" sibTransId="{DE0C85B5-6E2F-4C0E-BD8E-7605F5080539}"/>
    <dgm:cxn modelId="{9056AFE7-7672-4DFD-ADCE-8E919C211BA2}" srcId="{ED09D3F1-0AC2-4BB5-B0AE-1B77F4C6AF2E}" destId="{C312BA8B-A93F-41BF-B89C-5C0A8472AC11}" srcOrd="2" destOrd="0" parTransId="{AD576DB5-68E8-4301-94DC-999738940C73}" sibTransId="{4B440099-DDDE-481B-9162-22A9917AE85C}"/>
    <dgm:cxn modelId="{203B05FD-4EB0-4B02-94AC-65CB521CC886}" type="presOf" srcId="{2BC89B90-0E2D-4B93-BAD4-C19B7A70C7A6}" destId="{217B22F9-FCCC-49AE-8670-FD3818E47B0C}" srcOrd="0" destOrd="0" presId="urn:microsoft.com/office/officeart/2005/8/layout/hierarchy1"/>
    <dgm:cxn modelId="{E09C7C7E-4459-4DF7-83EF-B616889F3DC8}" type="presOf" srcId="{45708717-4CC6-4FE7-BD81-75E5D60B23F7}" destId="{7D5B0E60-EA43-4CA6-8FD2-7B4A1DEF41D7}" srcOrd="0" destOrd="0" presId="urn:microsoft.com/office/officeart/2005/8/layout/hierarchy1"/>
    <dgm:cxn modelId="{3BD30843-B06F-4FF9-992B-29EFBEC82855}" type="presOf" srcId="{6BBE44FA-78A3-4B73-A8B5-E3F6CB9120B7}" destId="{78F1C62D-3079-458E-B309-998A1D9E044A}" srcOrd="0" destOrd="0" presId="urn:microsoft.com/office/officeart/2005/8/layout/hierarchy1"/>
    <dgm:cxn modelId="{86B00A6E-3DE8-4E51-8DA2-A256ACA707C4}" srcId="{FB56B9C5-5F0B-4A31-8C87-D25C930F8653}" destId="{9D4187E4-7B09-4AAB-A028-BF96079273EA}" srcOrd="0" destOrd="0" parTransId="{6EE2E1B5-9435-41B1-A03D-E4BC65A677E8}" sibTransId="{11A726D5-4CCD-47C8-A82F-8507837F3D20}"/>
    <dgm:cxn modelId="{773E7ACC-8E28-4351-9DE8-FFCA3DF42D61}" type="presOf" srcId="{FB43D550-E34D-4A4C-AD71-AAA52E22002D}" destId="{AC4902A2-37CC-4D51-A0A3-B2FEEBCCD658}" srcOrd="0" destOrd="0" presId="urn:microsoft.com/office/officeart/2005/8/layout/hierarchy1"/>
    <dgm:cxn modelId="{3E994439-BAF6-42E3-8556-AB1F90C43FE4}" srcId="{0EFCE4A1-25AB-404F-B73C-943EEC22BA7F}" destId="{9F3EB345-9887-41D6-B820-6C73DF2EB327}" srcOrd="0" destOrd="0" parTransId="{993CE04D-EDC5-4BD6-A513-B5919A55BA11}" sibTransId="{B0BE9081-7184-4575-9FBD-79B2102DFA34}"/>
    <dgm:cxn modelId="{9BE82943-57E9-4AE0-B565-8F7551053FA5}" type="presOf" srcId="{9D4187E4-7B09-4AAB-A028-BF96079273EA}" destId="{B36A1332-6E5F-4BC8-A576-E645CEE94BA7}" srcOrd="0" destOrd="0" presId="urn:microsoft.com/office/officeart/2005/8/layout/hierarchy1"/>
    <dgm:cxn modelId="{3E0CF332-EE54-4030-95DE-C94F1C514E0E}" type="presParOf" srcId="{EA49A739-2DD2-4ED8-8CD1-0B5BB1FBB701}" destId="{5951E7C7-41A3-426B-8FC8-1CA4DE4F83EC}" srcOrd="0" destOrd="0" presId="urn:microsoft.com/office/officeart/2005/8/layout/hierarchy1"/>
    <dgm:cxn modelId="{42BAC4B6-C003-4439-8C96-2E48A06E1A43}" type="presParOf" srcId="{5951E7C7-41A3-426B-8FC8-1CA4DE4F83EC}" destId="{B11841A9-1C86-484F-A6C5-BF68B1578742}" srcOrd="0" destOrd="0" presId="urn:microsoft.com/office/officeart/2005/8/layout/hierarchy1"/>
    <dgm:cxn modelId="{BBC5C56B-95AC-4B46-BF89-41E769BA3B92}" type="presParOf" srcId="{B11841A9-1C86-484F-A6C5-BF68B1578742}" destId="{A51D0D93-F03A-41B0-907D-BAFD0D8AFF9F}" srcOrd="0" destOrd="0" presId="urn:microsoft.com/office/officeart/2005/8/layout/hierarchy1"/>
    <dgm:cxn modelId="{AB12FC10-0B8D-4BF8-B3FB-99E716C77855}" type="presParOf" srcId="{B11841A9-1C86-484F-A6C5-BF68B1578742}" destId="{62A7D037-A0F3-44FF-A63F-68526863F2E3}" srcOrd="1" destOrd="0" presId="urn:microsoft.com/office/officeart/2005/8/layout/hierarchy1"/>
    <dgm:cxn modelId="{1AB3D6EB-0A75-4D58-BE1C-C541DD042F33}" type="presParOf" srcId="{5951E7C7-41A3-426B-8FC8-1CA4DE4F83EC}" destId="{824AF43B-5D94-4521-9896-E003DB76BA0F}" srcOrd="1" destOrd="0" presId="urn:microsoft.com/office/officeart/2005/8/layout/hierarchy1"/>
    <dgm:cxn modelId="{546CA964-8B53-469A-82B6-16C75627E0C0}" type="presParOf" srcId="{824AF43B-5D94-4521-9896-E003DB76BA0F}" destId="{FF4FEE08-9FEF-42D2-8DE1-84D758CD82BB}" srcOrd="0" destOrd="0" presId="urn:microsoft.com/office/officeart/2005/8/layout/hierarchy1"/>
    <dgm:cxn modelId="{84CF115B-6ACD-41BC-BAE6-D0F656ABC490}" type="presParOf" srcId="{824AF43B-5D94-4521-9896-E003DB76BA0F}" destId="{9A2F25D4-046F-4D60-8A67-6A80E8A6F259}" srcOrd="1" destOrd="0" presId="urn:microsoft.com/office/officeart/2005/8/layout/hierarchy1"/>
    <dgm:cxn modelId="{B6B4E8E2-6B7D-4A60-843D-4340C6255B1F}" type="presParOf" srcId="{9A2F25D4-046F-4D60-8A67-6A80E8A6F259}" destId="{710D0F86-4F0E-4DE6-8F55-DAA2AF1CCF26}" srcOrd="0" destOrd="0" presId="urn:microsoft.com/office/officeart/2005/8/layout/hierarchy1"/>
    <dgm:cxn modelId="{023A6598-064E-47AD-AB53-68F7208F5C9C}" type="presParOf" srcId="{710D0F86-4F0E-4DE6-8F55-DAA2AF1CCF26}" destId="{1106879C-42A5-4925-823E-2A06022B4443}" srcOrd="0" destOrd="0" presId="urn:microsoft.com/office/officeart/2005/8/layout/hierarchy1"/>
    <dgm:cxn modelId="{F0295ECC-E283-45C5-ABCF-C9AB65285808}" type="presParOf" srcId="{710D0F86-4F0E-4DE6-8F55-DAA2AF1CCF26}" destId="{1E1F0C0A-FBDB-45C5-90B6-CA826B73C436}" srcOrd="1" destOrd="0" presId="urn:microsoft.com/office/officeart/2005/8/layout/hierarchy1"/>
    <dgm:cxn modelId="{973FB7E1-6FFA-486F-BCE2-8F696AC0DA41}" type="presParOf" srcId="{9A2F25D4-046F-4D60-8A67-6A80E8A6F259}" destId="{BB593B8E-1658-4E86-944B-7FFBDBD7CD5D}" srcOrd="1" destOrd="0" presId="urn:microsoft.com/office/officeart/2005/8/layout/hierarchy1"/>
    <dgm:cxn modelId="{B46439D4-7751-4A9B-BF85-98C507C8E5DF}" type="presParOf" srcId="{BB593B8E-1658-4E86-944B-7FFBDBD7CD5D}" destId="{EF144CCE-777A-4E70-A604-78896B553C73}" srcOrd="0" destOrd="0" presId="urn:microsoft.com/office/officeart/2005/8/layout/hierarchy1"/>
    <dgm:cxn modelId="{CB32CF5C-4FD7-4351-A706-241659861EE5}" type="presParOf" srcId="{BB593B8E-1658-4E86-944B-7FFBDBD7CD5D}" destId="{84D65250-A351-44A1-8EDC-124E698701BC}" srcOrd="1" destOrd="0" presId="urn:microsoft.com/office/officeart/2005/8/layout/hierarchy1"/>
    <dgm:cxn modelId="{0C47C28D-6851-4661-9F5D-2D8811DBFE62}" type="presParOf" srcId="{84D65250-A351-44A1-8EDC-124E698701BC}" destId="{0E282A88-D28E-44CF-AE92-CC4877F0E217}" srcOrd="0" destOrd="0" presId="urn:microsoft.com/office/officeart/2005/8/layout/hierarchy1"/>
    <dgm:cxn modelId="{4F971A6A-F80D-4BBB-AA0D-DBE210934337}" type="presParOf" srcId="{0E282A88-D28E-44CF-AE92-CC4877F0E217}" destId="{DD26696B-1026-4C18-AB95-E16F66589F94}" srcOrd="0" destOrd="0" presId="urn:microsoft.com/office/officeart/2005/8/layout/hierarchy1"/>
    <dgm:cxn modelId="{E5BE98D4-8DBD-416C-8E4D-DD1C633EA174}" type="presParOf" srcId="{0E282A88-D28E-44CF-AE92-CC4877F0E217}" destId="{692B5BD5-5235-4AA0-BD54-BAC4AD60AC26}" srcOrd="1" destOrd="0" presId="urn:microsoft.com/office/officeart/2005/8/layout/hierarchy1"/>
    <dgm:cxn modelId="{874017C7-19DE-4FB5-95E4-8E8DB65241BC}" type="presParOf" srcId="{84D65250-A351-44A1-8EDC-124E698701BC}" destId="{062E429F-13F7-45A0-8DEF-FAC698C68702}" srcOrd="1" destOrd="0" presId="urn:microsoft.com/office/officeart/2005/8/layout/hierarchy1"/>
    <dgm:cxn modelId="{C3A7E686-8EC6-43CE-9553-A623FBFC88DF}" type="presParOf" srcId="{062E429F-13F7-45A0-8DEF-FAC698C68702}" destId="{5B60C743-F3F9-4022-9914-F8D7CAF7A5B8}" srcOrd="0" destOrd="0" presId="urn:microsoft.com/office/officeart/2005/8/layout/hierarchy1"/>
    <dgm:cxn modelId="{F2E6073E-B922-45FE-9FC1-5441D1C221AB}" type="presParOf" srcId="{062E429F-13F7-45A0-8DEF-FAC698C68702}" destId="{F7D4064D-8F57-4B3A-9B83-B43B426F0D5A}" srcOrd="1" destOrd="0" presId="urn:microsoft.com/office/officeart/2005/8/layout/hierarchy1"/>
    <dgm:cxn modelId="{B308E035-8138-4CFF-8030-36E243AFCC79}" type="presParOf" srcId="{F7D4064D-8F57-4B3A-9B83-B43B426F0D5A}" destId="{A1626862-4F01-4DF5-AEF3-2064DE94FABD}" srcOrd="0" destOrd="0" presId="urn:microsoft.com/office/officeart/2005/8/layout/hierarchy1"/>
    <dgm:cxn modelId="{1B07EACD-F7CC-43DF-A46A-846E147A1B97}" type="presParOf" srcId="{A1626862-4F01-4DF5-AEF3-2064DE94FABD}" destId="{6738E3DE-8932-49E5-8CAD-1308CDC6E7A3}" srcOrd="0" destOrd="0" presId="urn:microsoft.com/office/officeart/2005/8/layout/hierarchy1"/>
    <dgm:cxn modelId="{07169DD2-D5A1-498B-B717-FFD005493ED2}" type="presParOf" srcId="{A1626862-4F01-4DF5-AEF3-2064DE94FABD}" destId="{AC67981B-BA6D-4FFB-A761-91083C3BE6FF}" srcOrd="1" destOrd="0" presId="urn:microsoft.com/office/officeart/2005/8/layout/hierarchy1"/>
    <dgm:cxn modelId="{C24B81C8-67DC-4533-A2D8-6F0C97F3F043}" type="presParOf" srcId="{F7D4064D-8F57-4B3A-9B83-B43B426F0D5A}" destId="{ACAF37C0-DA97-45E5-A717-BD6253AAC58D}" srcOrd="1" destOrd="0" presId="urn:microsoft.com/office/officeart/2005/8/layout/hierarchy1"/>
    <dgm:cxn modelId="{ADE1E61B-570A-4607-A819-831E30E11922}" type="presParOf" srcId="{ACAF37C0-DA97-45E5-A717-BD6253AAC58D}" destId="{467EF4E9-8A2C-4C32-8CC5-53F779533853}" srcOrd="0" destOrd="0" presId="urn:microsoft.com/office/officeart/2005/8/layout/hierarchy1"/>
    <dgm:cxn modelId="{807B11AD-267B-4ED7-ABEA-182324F6095E}" type="presParOf" srcId="{ACAF37C0-DA97-45E5-A717-BD6253AAC58D}" destId="{A47713D2-9AD6-4EDA-810E-7A8706BE33DA}" srcOrd="1" destOrd="0" presId="urn:microsoft.com/office/officeart/2005/8/layout/hierarchy1"/>
    <dgm:cxn modelId="{5A5AC0AF-69D0-4E08-8C35-FA65986FA3A6}" type="presParOf" srcId="{A47713D2-9AD6-4EDA-810E-7A8706BE33DA}" destId="{3389D989-DD6D-4A70-81DA-DAC26F4BC58D}" srcOrd="0" destOrd="0" presId="urn:microsoft.com/office/officeart/2005/8/layout/hierarchy1"/>
    <dgm:cxn modelId="{98D7FE68-4BDC-483C-ADE4-D0E3ACDAC580}" type="presParOf" srcId="{3389D989-DD6D-4A70-81DA-DAC26F4BC58D}" destId="{CEF61DA1-A1E2-4CF7-A60F-0A551904C00F}" srcOrd="0" destOrd="0" presId="urn:microsoft.com/office/officeart/2005/8/layout/hierarchy1"/>
    <dgm:cxn modelId="{DF311845-63AE-4531-8750-FD3F7A9B5F17}" type="presParOf" srcId="{3389D989-DD6D-4A70-81DA-DAC26F4BC58D}" destId="{FBF5FB8E-53D2-4519-BA03-BC0CC64A8136}" srcOrd="1" destOrd="0" presId="urn:microsoft.com/office/officeart/2005/8/layout/hierarchy1"/>
    <dgm:cxn modelId="{A6A89BAC-ED5F-4E3F-B985-D230ACF8D114}" type="presParOf" srcId="{A47713D2-9AD6-4EDA-810E-7A8706BE33DA}" destId="{708DE582-FF23-4CDE-B1E2-8F5FD4840F4B}" srcOrd="1" destOrd="0" presId="urn:microsoft.com/office/officeart/2005/8/layout/hierarchy1"/>
    <dgm:cxn modelId="{E35E7ECF-95DE-4973-97A7-2E7998A653D8}" type="presParOf" srcId="{708DE582-FF23-4CDE-B1E2-8F5FD4840F4B}" destId="{2BD177D4-7E75-4467-882A-F52DB3DDC53D}" srcOrd="0" destOrd="0" presId="urn:microsoft.com/office/officeart/2005/8/layout/hierarchy1"/>
    <dgm:cxn modelId="{A48E6B31-861A-49D5-8C05-C5422F9E2C1E}" type="presParOf" srcId="{708DE582-FF23-4CDE-B1E2-8F5FD4840F4B}" destId="{074EC483-FD25-4164-8859-26840FCDA55D}" srcOrd="1" destOrd="0" presId="urn:microsoft.com/office/officeart/2005/8/layout/hierarchy1"/>
    <dgm:cxn modelId="{07DC07E5-D895-486B-B704-ED950A23E28C}" type="presParOf" srcId="{074EC483-FD25-4164-8859-26840FCDA55D}" destId="{E6E49E8D-FEF2-44E8-A7DD-E7CB5B77F5A8}" srcOrd="0" destOrd="0" presId="urn:microsoft.com/office/officeart/2005/8/layout/hierarchy1"/>
    <dgm:cxn modelId="{D425CD0B-3383-4DD6-A05A-1BEEA4D58D32}" type="presParOf" srcId="{E6E49E8D-FEF2-44E8-A7DD-E7CB5B77F5A8}" destId="{9188B7CD-DBA1-4791-98A0-E1514C0E4F97}" srcOrd="0" destOrd="0" presId="urn:microsoft.com/office/officeart/2005/8/layout/hierarchy1"/>
    <dgm:cxn modelId="{7C9E9C95-8757-4CE3-94D7-DDF33ED5353A}" type="presParOf" srcId="{E6E49E8D-FEF2-44E8-A7DD-E7CB5B77F5A8}" destId="{D9676D08-6E71-4826-B1BE-0CFBE42D159C}" srcOrd="1" destOrd="0" presId="urn:microsoft.com/office/officeart/2005/8/layout/hierarchy1"/>
    <dgm:cxn modelId="{3A2F463E-84B3-4DD7-8CF8-52D6FA24D8E8}" type="presParOf" srcId="{074EC483-FD25-4164-8859-26840FCDA55D}" destId="{FBE98217-DDBA-4E41-9DB5-6DD09FEDCFBE}" srcOrd="1" destOrd="0" presId="urn:microsoft.com/office/officeart/2005/8/layout/hierarchy1"/>
    <dgm:cxn modelId="{0C1DE929-59F7-46AC-8F61-E72E4981429A}" type="presParOf" srcId="{708DE582-FF23-4CDE-B1E2-8F5FD4840F4B}" destId="{6A6E7ADA-9CBA-4D30-8A67-A97483A13844}" srcOrd="2" destOrd="0" presId="urn:microsoft.com/office/officeart/2005/8/layout/hierarchy1"/>
    <dgm:cxn modelId="{9D4E2DD2-6F67-4BA4-902C-5BE3F92CCB30}" type="presParOf" srcId="{708DE582-FF23-4CDE-B1E2-8F5FD4840F4B}" destId="{50C829E2-33B8-4D81-AFFA-DBC2C6E043DB}" srcOrd="3" destOrd="0" presId="urn:microsoft.com/office/officeart/2005/8/layout/hierarchy1"/>
    <dgm:cxn modelId="{891597F6-DE9D-4FA7-A606-E9DEE762ECDA}" type="presParOf" srcId="{50C829E2-33B8-4D81-AFFA-DBC2C6E043DB}" destId="{8FFB1596-F402-471E-9CAD-1D301668242D}" srcOrd="0" destOrd="0" presId="urn:microsoft.com/office/officeart/2005/8/layout/hierarchy1"/>
    <dgm:cxn modelId="{A3B2A7D4-C2E5-450B-8760-B14C942208E1}" type="presParOf" srcId="{8FFB1596-F402-471E-9CAD-1D301668242D}" destId="{9DF0331C-F619-40BD-BDBD-CF662D458FA4}" srcOrd="0" destOrd="0" presId="urn:microsoft.com/office/officeart/2005/8/layout/hierarchy1"/>
    <dgm:cxn modelId="{81B669D7-F762-4E8A-BF98-92F3DE7DD5CE}" type="presParOf" srcId="{8FFB1596-F402-471E-9CAD-1D301668242D}" destId="{AC4902A2-37CC-4D51-A0A3-B2FEEBCCD658}" srcOrd="1" destOrd="0" presId="urn:microsoft.com/office/officeart/2005/8/layout/hierarchy1"/>
    <dgm:cxn modelId="{3E4B26A4-AA45-4ABD-BC46-733A1DCEB5E1}" type="presParOf" srcId="{50C829E2-33B8-4D81-AFFA-DBC2C6E043DB}" destId="{D7B7D3FC-FEB8-4EFA-B659-A6DD26B29811}" srcOrd="1" destOrd="0" presId="urn:microsoft.com/office/officeart/2005/8/layout/hierarchy1"/>
    <dgm:cxn modelId="{3917F4FF-B92F-4F71-ADB1-9815BF7B8173}" type="presParOf" srcId="{708DE582-FF23-4CDE-B1E2-8F5FD4840F4B}" destId="{A310115B-E5FB-446C-8A94-06ADCCB61031}" srcOrd="4" destOrd="0" presId="urn:microsoft.com/office/officeart/2005/8/layout/hierarchy1"/>
    <dgm:cxn modelId="{A9213993-6FF1-4188-9A27-5AD896FAA7D4}" type="presParOf" srcId="{708DE582-FF23-4CDE-B1E2-8F5FD4840F4B}" destId="{884049D9-8BAB-4B0A-9BF0-5A564633168D}" srcOrd="5" destOrd="0" presId="urn:microsoft.com/office/officeart/2005/8/layout/hierarchy1"/>
    <dgm:cxn modelId="{B46B530E-4A8D-4911-8809-6735FB8A3790}" type="presParOf" srcId="{884049D9-8BAB-4B0A-9BF0-5A564633168D}" destId="{7E3A1398-399F-475B-81AE-307921230A83}" srcOrd="0" destOrd="0" presId="urn:microsoft.com/office/officeart/2005/8/layout/hierarchy1"/>
    <dgm:cxn modelId="{9294F71A-929B-4CD4-8330-0304AEB9933A}" type="presParOf" srcId="{7E3A1398-399F-475B-81AE-307921230A83}" destId="{1FFBEE17-A1A4-45EF-8A0D-8D3188ACA40E}" srcOrd="0" destOrd="0" presId="urn:microsoft.com/office/officeart/2005/8/layout/hierarchy1"/>
    <dgm:cxn modelId="{FED94C1D-71BE-4C44-AD18-9A8C5902A573}" type="presParOf" srcId="{7E3A1398-399F-475B-81AE-307921230A83}" destId="{CD759CFA-B2C4-494B-B691-B2E0D7763CFA}" srcOrd="1" destOrd="0" presId="urn:microsoft.com/office/officeart/2005/8/layout/hierarchy1"/>
    <dgm:cxn modelId="{A8A6B953-80DF-4AD7-B8ED-F259690A090E}" type="presParOf" srcId="{884049D9-8BAB-4B0A-9BF0-5A564633168D}" destId="{1D6A6DEF-044C-40DD-9AAC-C2CFEDA3A7BC}" srcOrd="1" destOrd="0" presId="urn:microsoft.com/office/officeart/2005/8/layout/hierarchy1"/>
    <dgm:cxn modelId="{35A9EE25-A71F-4BCC-B987-5BB16BA7343B}" type="presParOf" srcId="{708DE582-FF23-4CDE-B1E2-8F5FD4840F4B}" destId="{45EE7EDA-64E2-4CAC-8B84-CFF64C0AA270}" srcOrd="6" destOrd="0" presId="urn:microsoft.com/office/officeart/2005/8/layout/hierarchy1"/>
    <dgm:cxn modelId="{3080B8EF-604D-4C09-943D-9C1FC33A3C49}" type="presParOf" srcId="{708DE582-FF23-4CDE-B1E2-8F5FD4840F4B}" destId="{CD4E59F4-D619-4195-8C8D-5A135B2AA998}" srcOrd="7" destOrd="0" presId="urn:microsoft.com/office/officeart/2005/8/layout/hierarchy1"/>
    <dgm:cxn modelId="{D6828749-8CD5-4932-BD2E-372F6939746A}" type="presParOf" srcId="{CD4E59F4-D619-4195-8C8D-5A135B2AA998}" destId="{EC78D6C6-6EA2-4AE0-80B2-A963862C1D3E}" srcOrd="0" destOrd="0" presId="urn:microsoft.com/office/officeart/2005/8/layout/hierarchy1"/>
    <dgm:cxn modelId="{37F26BA1-DC71-460F-98BD-ACAA0C9FEA19}" type="presParOf" srcId="{EC78D6C6-6EA2-4AE0-80B2-A963862C1D3E}" destId="{3B59257B-9A7D-4C10-8D01-0A1D3C5A5363}" srcOrd="0" destOrd="0" presId="urn:microsoft.com/office/officeart/2005/8/layout/hierarchy1"/>
    <dgm:cxn modelId="{B81AE380-8468-4150-8979-ACE551582913}" type="presParOf" srcId="{EC78D6C6-6EA2-4AE0-80B2-A963862C1D3E}" destId="{7D5B0E60-EA43-4CA6-8FD2-7B4A1DEF41D7}" srcOrd="1" destOrd="0" presId="urn:microsoft.com/office/officeart/2005/8/layout/hierarchy1"/>
    <dgm:cxn modelId="{20015154-D536-4A5A-B399-C86601210458}" type="presParOf" srcId="{CD4E59F4-D619-4195-8C8D-5A135B2AA998}" destId="{976C63CB-FE4C-4D9A-8261-640E64EF5FAE}" srcOrd="1" destOrd="0" presId="urn:microsoft.com/office/officeart/2005/8/layout/hierarchy1"/>
    <dgm:cxn modelId="{50D3CEE3-9524-4593-94A3-E75D64BD0211}" type="presParOf" srcId="{062E429F-13F7-45A0-8DEF-FAC698C68702}" destId="{7207EA7D-24B3-4F37-9092-E883E4BD03AC}" srcOrd="2" destOrd="0" presId="urn:microsoft.com/office/officeart/2005/8/layout/hierarchy1"/>
    <dgm:cxn modelId="{0E522949-EEDC-43F4-B1FE-6BC6D2DD96B4}" type="presParOf" srcId="{062E429F-13F7-45A0-8DEF-FAC698C68702}" destId="{8A7076ED-5056-4BB0-A2AB-C1092A39F6B5}" srcOrd="3" destOrd="0" presId="urn:microsoft.com/office/officeart/2005/8/layout/hierarchy1"/>
    <dgm:cxn modelId="{DF9AB39B-5353-4F53-BCBA-5D6BCE5FE0C4}" type="presParOf" srcId="{8A7076ED-5056-4BB0-A2AB-C1092A39F6B5}" destId="{2014B9D4-BE3A-4571-9EA3-AEFDDE1AD770}" srcOrd="0" destOrd="0" presId="urn:microsoft.com/office/officeart/2005/8/layout/hierarchy1"/>
    <dgm:cxn modelId="{F2CEE1BA-F728-4FF4-906C-BDFC8685493B}" type="presParOf" srcId="{2014B9D4-BE3A-4571-9EA3-AEFDDE1AD770}" destId="{A81860F9-EB6E-4A61-8C05-72DE31A2C34C}" srcOrd="0" destOrd="0" presId="urn:microsoft.com/office/officeart/2005/8/layout/hierarchy1"/>
    <dgm:cxn modelId="{7390F4D6-F64F-4D48-918F-19B2A1741349}" type="presParOf" srcId="{2014B9D4-BE3A-4571-9EA3-AEFDDE1AD770}" destId="{25C4B499-9B1C-409A-8A5A-B46D7804B1FE}" srcOrd="1" destOrd="0" presId="urn:microsoft.com/office/officeart/2005/8/layout/hierarchy1"/>
    <dgm:cxn modelId="{F582C251-65B1-4E5B-A24B-BBB475A762D5}" type="presParOf" srcId="{8A7076ED-5056-4BB0-A2AB-C1092A39F6B5}" destId="{C9D393B8-F724-428B-87A3-5CD55593D98B}" srcOrd="1" destOrd="0" presId="urn:microsoft.com/office/officeart/2005/8/layout/hierarchy1"/>
    <dgm:cxn modelId="{29EB1F6D-F06C-4847-8199-E26D477827CF}" type="presParOf" srcId="{C9D393B8-F724-428B-87A3-5CD55593D98B}" destId="{129A85AF-4DBB-47A2-98A8-906DB227A38D}" srcOrd="0" destOrd="0" presId="urn:microsoft.com/office/officeart/2005/8/layout/hierarchy1"/>
    <dgm:cxn modelId="{AC24DC87-D082-4776-88B1-77BEEA26AC62}" type="presParOf" srcId="{C9D393B8-F724-428B-87A3-5CD55593D98B}" destId="{68D8D4BA-E029-4397-A3B5-14B93BA19A89}" srcOrd="1" destOrd="0" presId="urn:microsoft.com/office/officeart/2005/8/layout/hierarchy1"/>
    <dgm:cxn modelId="{7E1C19B5-C618-4B75-A242-9824AA70059C}" type="presParOf" srcId="{68D8D4BA-E029-4397-A3B5-14B93BA19A89}" destId="{BA1383A5-1B21-4DF1-A968-E0642616DB88}" srcOrd="0" destOrd="0" presId="urn:microsoft.com/office/officeart/2005/8/layout/hierarchy1"/>
    <dgm:cxn modelId="{D0596518-688E-4131-BACF-77975B73908A}" type="presParOf" srcId="{BA1383A5-1B21-4DF1-A968-E0642616DB88}" destId="{3A962B2C-B3F4-4516-94B3-920008668F89}" srcOrd="0" destOrd="0" presId="urn:microsoft.com/office/officeart/2005/8/layout/hierarchy1"/>
    <dgm:cxn modelId="{9C54B49D-ED9C-4604-85B9-C7878235F14F}" type="presParOf" srcId="{BA1383A5-1B21-4DF1-A968-E0642616DB88}" destId="{F178F639-16E2-41E8-AF24-615311CDA81F}" srcOrd="1" destOrd="0" presId="urn:microsoft.com/office/officeart/2005/8/layout/hierarchy1"/>
    <dgm:cxn modelId="{D93DDA24-5163-4690-8077-954A6851466D}" type="presParOf" srcId="{68D8D4BA-E029-4397-A3B5-14B93BA19A89}" destId="{B2C4BC48-6587-4AED-BC08-330B85B92D0A}" srcOrd="1" destOrd="0" presId="urn:microsoft.com/office/officeart/2005/8/layout/hierarchy1"/>
    <dgm:cxn modelId="{73146A52-FACB-4E51-AA70-E128913D4F64}" type="presParOf" srcId="{062E429F-13F7-45A0-8DEF-FAC698C68702}" destId="{E135C225-DB79-40B2-8443-D4E471CD05A2}" srcOrd="4" destOrd="0" presId="urn:microsoft.com/office/officeart/2005/8/layout/hierarchy1"/>
    <dgm:cxn modelId="{137C7B4A-325B-4932-8C1E-7518A7BECAA5}" type="presParOf" srcId="{062E429F-13F7-45A0-8DEF-FAC698C68702}" destId="{358A5DD2-5762-4CF9-8930-1F44540761B4}" srcOrd="5" destOrd="0" presId="urn:microsoft.com/office/officeart/2005/8/layout/hierarchy1"/>
    <dgm:cxn modelId="{382C5A8D-A332-4091-AA42-D6F8EC7EA660}" type="presParOf" srcId="{358A5DD2-5762-4CF9-8930-1F44540761B4}" destId="{8616613D-7496-4FCC-8551-BD57AD19D1DF}" srcOrd="0" destOrd="0" presId="urn:microsoft.com/office/officeart/2005/8/layout/hierarchy1"/>
    <dgm:cxn modelId="{FD76EFF9-0F1F-4F0F-9F91-3214F2F0EBC2}" type="presParOf" srcId="{8616613D-7496-4FCC-8551-BD57AD19D1DF}" destId="{F6607D42-231D-414D-8351-1FAA6F965DE0}" srcOrd="0" destOrd="0" presId="urn:microsoft.com/office/officeart/2005/8/layout/hierarchy1"/>
    <dgm:cxn modelId="{C8C99FC9-F895-414E-9531-443DC8E322BB}" type="presParOf" srcId="{8616613D-7496-4FCC-8551-BD57AD19D1DF}" destId="{5AE58D77-22DD-4C18-B67D-39312038B816}" srcOrd="1" destOrd="0" presId="urn:microsoft.com/office/officeart/2005/8/layout/hierarchy1"/>
    <dgm:cxn modelId="{5AAA543B-29B4-42A9-A100-ABB1DC04D454}" type="presParOf" srcId="{358A5DD2-5762-4CF9-8930-1F44540761B4}" destId="{6C69E729-E221-422D-BBDC-65D87807C4E6}" srcOrd="1" destOrd="0" presId="urn:microsoft.com/office/officeart/2005/8/layout/hierarchy1"/>
    <dgm:cxn modelId="{FF0D5456-9C3B-4DEB-9E22-D36DE873AB23}" type="presParOf" srcId="{6C69E729-E221-422D-BBDC-65D87807C4E6}" destId="{AF81D5A3-D259-49D3-8684-53DA971CD2F1}" srcOrd="0" destOrd="0" presId="urn:microsoft.com/office/officeart/2005/8/layout/hierarchy1"/>
    <dgm:cxn modelId="{D36E5CFE-F605-455C-A710-62CE57B6BF48}" type="presParOf" srcId="{6C69E729-E221-422D-BBDC-65D87807C4E6}" destId="{C64E2A77-1AA4-421C-98B0-EC8955D85FBE}" srcOrd="1" destOrd="0" presId="urn:microsoft.com/office/officeart/2005/8/layout/hierarchy1"/>
    <dgm:cxn modelId="{D4A132D5-0A2E-4114-9ADB-85F6BD555515}" type="presParOf" srcId="{C64E2A77-1AA4-421C-98B0-EC8955D85FBE}" destId="{29BE6822-0C7E-45EA-A8ED-2C8AE81A1F9E}" srcOrd="0" destOrd="0" presId="urn:microsoft.com/office/officeart/2005/8/layout/hierarchy1"/>
    <dgm:cxn modelId="{C391F590-FA9A-4BD1-B2DA-0411D90BA7FB}" type="presParOf" srcId="{29BE6822-0C7E-45EA-A8ED-2C8AE81A1F9E}" destId="{93F88C52-F348-4595-95C8-CD95180AFAB5}" srcOrd="0" destOrd="0" presId="urn:microsoft.com/office/officeart/2005/8/layout/hierarchy1"/>
    <dgm:cxn modelId="{1CBF08ED-BABA-4D27-93A8-DD4E01414B9E}" type="presParOf" srcId="{29BE6822-0C7E-45EA-A8ED-2C8AE81A1F9E}" destId="{DC892FD2-55C1-4D66-A785-F2175DCFF36E}" srcOrd="1" destOrd="0" presId="urn:microsoft.com/office/officeart/2005/8/layout/hierarchy1"/>
    <dgm:cxn modelId="{8E13C1EF-979E-4446-8B28-4BC65AFEA7D8}" type="presParOf" srcId="{C64E2A77-1AA4-421C-98B0-EC8955D85FBE}" destId="{144E9934-C08E-4248-A7E6-69CB9D507526}" srcOrd="1" destOrd="0" presId="urn:microsoft.com/office/officeart/2005/8/layout/hierarchy1"/>
    <dgm:cxn modelId="{DE16CE1F-BFB1-43DE-9DA1-0C1A11BA57B8}" type="presParOf" srcId="{062E429F-13F7-45A0-8DEF-FAC698C68702}" destId="{B639034C-B18D-4637-BDD7-197EFC72FA55}" srcOrd="6" destOrd="0" presId="urn:microsoft.com/office/officeart/2005/8/layout/hierarchy1"/>
    <dgm:cxn modelId="{22DB8222-C255-4450-AE9F-7C552E596279}" type="presParOf" srcId="{062E429F-13F7-45A0-8DEF-FAC698C68702}" destId="{023EE3DB-5E12-436F-AE49-260F1730F73C}" srcOrd="7" destOrd="0" presId="urn:microsoft.com/office/officeart/2005/8/layout/hierarchy1"/>
    <dgm:cxn modelId="{980361C2-2DB6-47D9-90D1-CC6DEA9D625C}" type="presParOf" srcId="{023EE3DB-5E12-436F-AE49-260F1730F73C}" destId="{7850F17E-E25F-4249-B488-ED52FED516E7}" srcOrd="0" destOrd="0" presId="urn:microsoft.com/office/officeart/2005/8/layout/hierarchy1"/>
    <dgm:cxn modelId="{4E55C0B0-29AE-4856-94DF-CDF8786EA34D}" type="presParOf" srcId="{7850F17E-E25F-4249-B488-ED52FED516E7}" destId="{2B3AA221-E5DF-4334-811E-04044CF45ABD}" srcOrd="0" destOrd="0" presId="urn:microsoft.com/office/officeart/2005/8/layout/hierarchy1"/>
    <dgm:cxn modelId="{A10ECD83-AA43-4121-AC9D-7FC153FC1BF9}" type="presParOf" srcId="{7850F17E-E25F-4249-B488-ED52FED516E7}" destId="{B68D4D9E-0944-4974-980F-175426DFAF2E}" srcOrd="1" destOrd="0" presId="urn:microsoft.com/office/officeart/2005/8/layout/hierarchy1"/>
    <dgm:cxn modelId="{565BD443-12F1-4DE4-BD7A-1C22B13F75D9}" type="presParOf" srcId="{023EE3DB-5E12-436F-AE49-260F1730F73C}" destId="{5613965F-F8EB-4DBC-8955-4289AE20F7BA}" srcOrd="1" destOrd="0" presId="urn:microsoft.com/office/officeart/2005/8/layout/hierarchy1"/>
    <dgm:cxn modelId="{6080FADC-239C-4A0E-A054-50BF749EB2F8}" type="presParOf" srcId="{5613965F-F8EB-4DBC-8955-4289AE20F7BA}" destId="{CAD9EF32-9255-45A3-98D5-1F44DAE50374}" srcOrd="0" destOrd="0" presId="urn:microsoft.com/office/officeart/2005/8/layout/hierarchy1"/>
    <dgm:cxn modelId="{F8B6CE7F-89E8-4122-B29B-8310CA4DE4D1}" type="presParOf" srcId="{5613965F-F8EB-4DBC-8955-4289AE20F7BA}" destId="{7592A330-AFD0-4B6B-9714-2EC7D05C952C}" srcOrd="1" destOrd="0" presId="urn:microsoft.com/office/officeart/2005/8/layout/hierarchy1"/>
    <dgm:cxn modelId="{E5280576-4306-4B35-96B5-8D22BF8ECD50}" type="presParOf" srcId="{7592A330-AFD0-4B6B-9714-2EC7D05C952C}" destId="{16CDACB5-9BA1-4F94-9B87-1A899FA30144}" srcOrd="0" destOrd="0" presId="urn:microsoft.com/office/officeart/2005/8/layout/hierarchy1"/>
    <dgm:cxn modelId="{0DDC2E1F-4B17-40EF-9CC0-42B9D7976A1F}" type="presParOf" srcId="{16CDACB5-9BA1-4F94-9B87-1A899FA30144}" destId="{28E53CB8-BED1-45CD-AB3E-E0261D550668}" srcOrd="0" destOrd="0" presId="urn:microsoft.com/office/officeart/2005/8/layout/hierarchy1"/>
    <dgm:cxn modelId="{5019AC5B-1866-428A-B75C-2E261B98322B}" type="presParOf" srcId="{16CDACB5-9BA1-4F94-9B87-1A899FA30144}" destId="{C4B43A0E-74C3-42E7-B61B-B56265B93381}" srcOrd="1" destOrd="0" presId="urn:microsoft.com/office/officeart/2005/8/layout/hierarchy1"/>
    <dgm:cxn modelId="{6BE9CF40-12A4-4EF8-8B7F-FBF3BA26FAB1}" type="presParOf" srcId="{7592A330-AFD0-4B6B-9714-2EC7D05C952C}" destId="{9AEB001A-8A36-4230-87FD-5CF3BEB5EF3E}" srcOrd="1" destOrd="0" presId="urn:microsoft.com/office/officeart/2005/8/layout/hierarchy1"/>
    <dgm:cxn modelId="{79359673-A98D-4F23-B251-D5F04A313A4E}" type="presParOf" srcId="{824AF43B-5D94-4521-9896-E003DB76BA0F}" destId="{FFF26B44-C2E1-4D26-ADA1-A7F0E11C5EC9}" srcOrd="2" destOrd="0" presId="urn:microsoft.com/office/officeart/2005/8/layout/hierarchy1"/>
    <dgm:cxn modelId="{A8C9B5D9-A664-43B4-96BC-28B5D3C0A010}" type="presParOf" srcId="{824AF43B-5D94-4521-9896-E003DB76BA0F}" destId="{8A068F16-8CF3-464A-A5FF-421D69BF815A}" srcOrd="3" destOrd="0" presId="urn:microsoft.com/office/officeart/2005/8/layout/hierarchy1"/>
    <dgm:cxn modelId="{45128E10-BDDF-4227-8CCA-B2A6F832CB14}" type="presParOf" srcId="{8A068F16-8CF3-464A-A5FF-421D69BF815A}" destId="{FE216DDD-1B33-491E-83BA-127E1E52B87C}" srcOrd="0" destOrd="0" presId="urn:microsoft.com/office/officeart/2005/8/layout/hierarchy1"/>
    <dgm:cxn modelId="{5577A5FB-6E5B-4F29-9829-2F25B2722186}" type="presParOf" srcId="{FE216DDD-1B33-491E-83BA-127E1E52B87C}" destId="{C1C269A8-7BF5-4AF0-A5CA-BC83102A97BB}" srcOrd="0" destOrd="0" presId="urn:microsoft.com/office/officeart/2005/8/layout/hierarchy1"/>
    <dgm:cxn modelId="{1371CA75-7F26-4088-AAF3-079C9172C39C}" type="presParOf" srcId="{FE216DDD-1B33-491E-83BA-127E1E52B87C}" destId="{D5C73EC5-00FE-40A6-80D6-00829BBBDAC7}" srcOrd="1" destOrd="0" presId="urn:microsoft.com/office/officeart/2005/8/layout/hierarchy1"/>
    <dgm:cxn modelId="{B6E25C05-C596-4AC7-B1A9-5D4C27D1E9C0}" type="presParOf" srcId="{8A068F16-8CF3-464A-A5FF-421D69BF815A}" destId="{887348E9-9CD2-4379-9EBB-51BE73A4C813}" srcOrd="1" destOrd="0" presId="urn:microsoft.com/office/officeart/2005/8/layout/hierarchy1"/>
    <dgm:cxn modelId="{33203D61-768E-4DF1-B32D-88F94B63A80B}" type="presParOf" srcId="{887348E9-9CD2-4379-9EBB-51BE73A4C813}" destId="{DA993110-29DD-46B1-9868-50E3392BDEDE}" srcOrd="0" destOrd="0" presId="urn:microsoft.com/office/officeart/2005/8/layout/hierarchy1"/>
    <dgm:cxn modelId="{591473E7-76C6-4BAE-BDA5-AA8C92B3B7FB}" type="presParOf" srcId="{887348E9-9CD2-4379-9EBB-51BE73A4C813}" destId="{2732AFED-F02B-48B7-855E-56EC54C8F495}" srcOrd="1" destOrd="0" presId="urn:microsoft.com/office/officeart/2005/8/layout/hierarchy1"/>
    <dgm:cxn modelId="{6BF7D20F-FEE3-4783-B7C1-F49322BF424D}" type="presParOf" srcId="{2732AFED-F02B-48B7-855E-56EC54C8F495}" destId="{5CDB7CE9-E501-490A-AA8C-311A7EB07993}" srcOrd="0" destOrd="0" presId="urn:microsoft.com/office/officeart/2005/8/layout/hierarchy1"/>
    <dgm:cxn modelId="{1CFBCCB3-58E2-45F7-BFB7-454BF3B5DFCD}" type="presParOf" srcId="{5CDB7CE9-E501-490A-AA8C-311A7EB07993}" destId="{57A06750-D5D9-4339-99A9-7B2A2798DDB0}" srcOrd="0" destOrd="0" presId="urn:microsoft.com/office/officeart/2005/8/layout/hierarchy1"/>
    <dgm:cxn modelId="{2D6D2FB3-73D1-45E7-B831-81AC93D43326}" type="presParOf" srcId="{5CDB7CE9-E501-490A-AA8C-311A7EB07993}" destId="{B36A1332-6E5F-4BC8-A576-E645CEE94BA7}" srcOrd="1" destOrd="0" presId="urn:microsoft.com/office/officeart/2005/8/layout/hierarchy1"/>
    <dgm:cxn modelId="{868E49BA-41B5-40CB-9627-B5DC78BAAE5B}" type="presParOf" srcId="{2732AFED-F02B-48B7-855E-56EC54C8F495}" destId="{E83821CD-57AC-4F24-BF00-65D93FD49C55}" srcOrd="1" destOrd="0" presId="urn:microsoft.com/office/officeart/2005/8/layout/hierarchy1"/>
    <dgm:cxn modelId="{9EF5E50D-C26A-41B2-83CF-F11AC5D4119A}" type="presParOf" srcId="{824AF43B-5D94-4521-9896-E003DB76BA0F}" destId="{397B19E9-B2ED-475C-901C-2547565FB43A}" srcOrd="4" destOrd="0" presId="urn:microsoft.com/office/officeart/2005/8/layout/hierarchy1"/>
    <dgm:cxn modelId="{77B55220-5FF4-40BC-9D94-DCB6F9D9A8BD}" type="presParOf" srcId="{824AF43B-5D94-4521-9896-E003DB76BA0F}" destId="{C854083C-0B03-4E96-A51B-107BE2EFB7FB}" srcOrd="5" destOrd="0" presId="urn:microsoft.com/office/officeart/2005/8/layout/hierarchy1"/>
    <dgm:cxn modelId="{ED918F32-5311-4DA0-AAE7-29A38EC935C0}" type="presParOf" srcId="{C854083C-0B03-4E96-A51B-107BE2EFB7FB}" destId="{A6E73D81-882D-4B81-8D04-1C1B80A819A9}" srcOrd="0" destOrd="0" presId="urn:microsoft.com/office/officeart/2005/8/layout/hierarchy1"/>
    <dgm:cxn modelId="{378F7D43-851B-4BF0-951A-7ED914310E29}" type="presParOf" srcId="{A6E73D81-882D-4B81-8D04-1C1B80A819A9}" destId="{4FB0C239-2D0A-4AA7-85AF-61CFAE43128E}" srcOrd="0" destOrd="0" presId="urn:microsoft.com/office/officeart/2005/8/layout/hierarchy1"/>
    <dgm:cxn modelId="{65417D04-0D21-4A29-9928-469478AE8997}" type="presParOf" srcId="{A6E73D81-882D-4B81-8D04-1C1B80A819A9}" destId="{FCD7EF59-B72E-4D80-A462-93BEB4C87E45}" srcOrd="1" destOrd="0" presId="urn:microsoft.com/office/officeart/2005/8/layout/hierarchy1"/>
    <dgm:cxn modelId="{605A04C3-F57E-4EBB-AC9A-87562F84EAAF}" type="presParOf" srcId="{C854083C-0B03-4E96-A51B-107BE2EFB7FB}" destId="{FABDD057-67A8-42A9-B5F5-90CBC6BF6ECD}" srcOrd="1" destOrd="0" presId="urn:microsoft.com/office/officeart/2005/8/layout/hierarchy1"/>
    <dgm:cxn modelId="{349BEC98-37C8-4A39-A8DC-26CAD7D487F6}" type="presParOf" srcId="{FABDD057-67A8-42A9-B5F5-90CBC6BF6ECD}" destId="{EBEDF42D-7163-4D0A-AE62-9B869E248209}" srcOrd="0" destOrd="0" presId="urn:microsoft.com/office/officeart/2005/8/layout/hierarchy1"/>
    <dgm:cxn modelId="{A1A586BF-CCF9-4C76-B1EE-3B63A4CC585D}" type="presParOf" srcId="{FABDD057-67A8-42A9-B5F5-90CBC6BF6ECD}" destId="{D3BADB53-77B8-4C08-BA3E-ED676EC6E4B1}" srcOrd="1" destOrd="0" presId="urn:microsoft.com/office/officeart/2005/8/layout/hierarchy1"/>
    <dgm:cxn modelId="{5DF7DD1C-01BC-4CC9-B414-C21446F3C639}" type="presParOf" srcId="{D3BADB53-77B8-4C08-BA3E-ED676EC6E4B1}" destId="{98A80387-EE36-4A4A-8865-C79CE183907E}" srcOrd="0" destOrd="0" presId="urn:microsoft.com/office/officeart/2005/8/layout/hierarchy1"/>
    <dgm:cxn modelId="{634C55BC-CC7B-4014-BCC5-2F33128F5017}" type="presParOf" srcId="{98A80387-EE36-4A4A-8865-C79CE183907E}" destId="{7B6868A5-DDE3-4347-9B19-5EDDD4EB1FA3}" srcOrd="0" destOrd="0" presId="urn:microsoft.com/office/officeart/2005/8/layout/hierarchy1"/>
    <dgm:cxn modelId="{E20C575E-FD09-4725-9A64-C95D38A509C7}" type="presParOf" srcId="{98A80387-EE36-4A4A-8865-C79CE183907E}" destId="{11E84D79-CAB3-4A1F-9422-1DD778200C6D}" srcOrd="1" destOrd="0" presId="urn:microsoft.com/office/officeart/2005/8/layout/hierarchy1"/>
    <dgm:cxn modelId="{D872537C-1DE2-4180-AACC-ABF20DAC39C0}" type="presParOf" srcId="{D3BADB53-77B8-4C08-BA3E-ED676EC6E4B1}" destId="{FC4A5EB4-F7BA-4AD5-9D9C-F472E1C892EA}" srcOrd="1" destOrd="0" presId="urn:microsoft.com/office/officeart/2005/8/layout/hierarchy1"/>
    <dgm:cxn modelId="{7E0A69FE-5E99-4346-84CA-146639CBDAA1}" type="presParOf" srcId="{824AF43B-5D94-4521-9896-E003DB76BA0F}" destId="{217B22F9-FCCC-49AE-8670-FD3818E47B0C}" srcOrd="6" destOrd="0" presId="urn:microsoft.com/office/officeart/2005/8/layout/hierarchy1"/>
    <dgm:cxn modelId="{2DE6B4F4-7828-4DBA-A12E-B4171E16B2DE}" type="presParOf" srcId="{824AF43B-5D94-4521-9896-E003DB76BA0F}" destId="{86C2E0DD-1348-4E2C-BD17-609BC612C324}" srcOrd="7" destOrd="0" presId="urn:microsoft.com/office/officeart/2005/8/layout/hierarchy1"/>
    <dgm:cxn modelId="{E94A79FA-D3DE-467C-93C7-6F40AECE9249}" type="presParOf" srcId="{86C2E0DD-1348-4E2C-BD17-609BC612C324}" destId="{ECDD15C7-BADF-462D-AAA1-CFCDB270B24E}" srcOrd="0" destOrd="0" presId="urn:microsoft.com/office/officeart/2005/8/layout/hierarchy1"/>
    <dgm:cxn modelId="{6042409F-B3D8-4631-BF1F-99496BFB6536}" type="presParOf" srcId="{ECDD15C7-BADF-462D-AAA1-CFCDB270B24E}" destId="{C167C3DE-BA1D-48FA-A363-895194C7A5F6}" srcOrd="0" destOrd="0" presId="urn:microsoft.com/office/officeart/2005/8/layout/hierarchy1"/>
    <dgm:cxn modelId="{4D6D1F75-E531-4421-AF8B-0F67691FD545}" type="presParOf" srcId="{ECDD15C7-BADF-462D-AAA1-CFCDB270B24E}" destId="{78F1C62D-3079-458E-B309-998A1D9E044A}" srcOrd="1" destOrd="0" presId="urn:microsoft.com/office/officeart/2005/8/layout/hierarchy1"/>
    <dgm:cxn modelId="{C92F53CC-DCF2-40A7-B514-CFF9DD8D0F70}" type="presParOf" srcId="{86C2E0DD-1348-4E2C-BD17-609BC612C324}" destId="{B9D854B0-89A1-4D0E-BA9B-D72570DB9B2F}" srcOrd="1" destOrd="0" presId="urn:microsoft.com/office/officeart/2005/8/layout/hierarchy1"/>
    <dgm:cxn modelId="{73F5A674-9C3E-4B1C-9BC6-167E979712D4}" type="presParOf" srcId="{B9D854B0-89A1-4D0E-BA9B-D72570DB9B2F}" destId="{354AA808-EF45-4CB9-8F2C-949BE106DCDD}" srcOrd="0" destOrd="0" presId="urn:microsoft.com/office/officeart/2005/8/layout/hierarchy1"/>
    <dgm:cxn modelId="{F7394D96-019B-4207-85C9-53156680027D}" type="presParOf" srcId="{B9D854B0-89A1-4D0E-BA9B-D72570DB9B2F}" destId="{E26968DD-EEA2-4D82-A88C-5F818A646DDE}" srcOrd="1" destOrd="0" presId="urn:microsoft.com/office/officeart/2005/8/layout/hierarchy1"/>
    <dgm:cxn modelId="{4F5F00CF-C20D-4CE1-9444-D4FCC208FC87}" type="presParOf" srcId="{E26968DD-EEA2-4D82-A88C-5F818A646DDE}" destId="{ADE2F435-E02D-4D9F-A1AA-629BB5AEEDF5}" srcOrd="0" destOrd="0" presId="urn:microsoft.com/office/officeart/2005/8/layout/hierarchy1"/>
    <dgm:cxn modelId="{A04E281D-16BA-46BA-AE9D-7B02BD7D4C1D}" type="presParOf" srcId="{ADE2F435-E02D-4D9F-A1AA-629BB5AEEDF5}" destId="{85EFCF3C-892E-4615-A086-F2991948E439}" srcOrd="0" destOrd="0" presId="urn:microsoft.com/office/officeart/2005/8/layout/hierarchy1"/>
    <dgm:cxn modelId="{6125C558-7BC4-43C4-80BB-19A2E5922F3D}" type="presParOf" srcId="{ADE2F435-E02D-4D9F-A1AA-629BB5AEEDF5}" destId="{A858C6F9-31B6-4CC9-8A9F-FC7037FF85D5}" srcOrd="1" destOrd="0" presId="urn:microsoft.com/office/officeart/2005/8/layout/hierarchy1"/>
    <dgm:cxn modelId="{7DBD99FB-5B84-4E36-B39F-2C51CBF5C0CD}" type="presParOf" srcId="{E26968DD-EEA2-4D82-A88C-5F818A646DDE}" destId="{164F1434-42DE-4D3F-9A23-E3AE2F4FD4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EF64A4-21CF-40C8-AA05-B637DCD0C8A2}" type="doc">
      <dgm:prSet loTypeId="urn:microsoft.com/office/officeart/2005/8/layout/radial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E5A6E1-F397-4C25-B82F-8C5E4AD8330F}">
      <dgm:prSet phldrT="[Текст]" custT="1"/>
      <dgm:spPr/>
      <dgm:t>
        <a:bodyPr/>
        <a:lstStyle/>
        <a:p>
          <a:r>
            <a:rPr lang="ru-RU" sz="1800" b="1" dirty="0" smtClean="0"/>
            <a:t>Стратегия</a:t>
          </a:r>
          <a:endParaRPr lang="ru-RU" sz="1800" b="1" dirty="0"/>
        </a:p>
      </dgm:t>
    </dgm:pt>
    <dgm:pt modelId="{08CB7AB1-07F1-437A-9C98-42FF62CF8888}" type="parTrans" cxnId="{3770C6E8-877D-4C01-A04C-31102102269C}">
      <dgm:prSet/>
      <dgm:spPr/>
      <dgm:t>
        <a:bodyPr/>
        <a:lstStyle/>
        <a:p>
          <a:endParaRPr lang="ru-RU"/>
        </a:p>
      </dgm:t>
    </dgm:pt>
    <dgm:pt modelId="{CFC68CB0-98AF-4C59-8F77-4FB7F47C9FC1}" type="sibTrans" cxnId="{3770C6E8-877D-4C01-A04C-31102102269C}">
      <dgm:prSet/>
      <dgm:spPr/>
      <dgm:t>
        <a:bodyPr/>
        <a:lstStyle/>
        <a:p>
          <a:endParaRPr lang="ru-RU"/>
        </a:p>
      </dgm:t>
    </dgm:pt>
    <dgm:pt modelId="{5A80ABEC-2478-4FFE-8251-461CA85DBD16}">
      <dgm:prSet phldrT="[Текст]" custT="1"/>
      <dgm:spPr/>
      <dgm:t>
        <a:bodyPr/>
        <a:lstStyle/>
        <a:p>
          <a:r>
            <a:rPr lang="ru-RU" sz="2000" dirty="0" smtClean="0"/>
            <a:t>Наука</a:t>
          </a:r>
          <a:endParaRPr lang="ru-RU" sz="2000" dirty="0"/>
        </a:p>
      </dgm:t>
    </dgm:pt>
    <dgm:pt modelId="{9A015607-6F22-4BCD-B47F-F5482A87D5F0}" type="parTrans" cxnId="{902E6256-C735-45B3-AB01-AE396785FA13}">
      <dgm:prSet/>
      <dgm:spPr/>
      <dgm:t>
        <a:bodyPr/>
        <a:lstStyle/>
        <a:p>
          <a:endParaRPr lang="ru-RU"/>
        </a:p>
      </dgm:t>
    </dgm:pt>
    <dgm:pt modelId="{2257B3FD-EA79-4F68-8D2F-0EB01EFEAE8C}" type="sibTrans" cxnId="{902E6256-C735-45B3-AB01-AE396785FA13}">
      <dgm:prSet/>
      <dgm:spPr/>
      <dgm:t>
        <a:bodyPr/>
        <a:lstStyle/>
        <a:p>
          <a:endParaRPr lang="ru-RU"/>
        </a:p>
      </dgm:t>
    </dgm:pt>
    <dgm:pt modelId="{50969BBF-DF5A-4396-9601-70207880378A}">
      <dgm:prSet phldrT="[Текст]" custT="1"/>
      <dgm:spPr/>
      <dgm:t>
        <a:bodyPr/>
        <a:lstStyle/>
        <a:p>
          <a:r>
            <a:rPr lang="ru-RU" sz="1800" dirty="0" smtClean="0"/>
            <a:t>Бизнес</a:t>
          </a:r>
          <a:endParaRPr lang="ru-RU" sz="1800" dirty="0"/>
        </a:p>
      </dgm:t>
    </dgm:pt>
    <dgm:pt modelId="{10869581-15FC-488A-900E-BF4A60B4B098}" type="parTrans" cxnId="{625B2781-5B2E-4EED-B8AB-C68467CB4843}">
      <dgm:prSet/>
      <dgm:spPr/>
      <dgm:t>
        <a:bodyPr/>
        <a:lstStyle/>
        <a:p>
          <a:endParaRPr lang="ru-RU"/>
        </a:p>
      </dgm:t>
    </dgm:pt>
    <dgm:pt modelId="{90690D74-BC5C-403C-83B5-0408D84A0B51}" type="sibTrans" cxnId="{625B2781-5B2E-4EED-B8AB-C68467CB4843}">
      <dgm:prSet/>
      <dgm:spPr/>
      <dgm:t>
        <a:bodyPr/>
        <a:lstStyle/>
        <a:p>
          <a:endParaRPr lang="ru-RU"/>
        </a:p>
      </dgm:t>
    </dgm:pt>
    <dgm:pt modelId="{23322373-9A25-432C-A0FA-D1642F9E451E}">
      <dgm:prSet phldrT="[Текст]" custT="1"/>
      <dgm:spPr/>
      <dgm:t>
        <a:bodyPr/>
        <a:lstStyle/>
        <a:p>
          <a:r>
            <a:rPr lang="ru-RU" sz="1200" dirty="0" smtClean="0"/>
            <a:t>Общество</a:t>
          </a:r>
          <a:endParaRPr lang="ru-RU" sz="1200" dirty="0"/>
        </a:p>
      </dgm:t>
    </dgm:pt>
    <dgm:pt modelId="{33303683-50F3-4832-8AE0-E812FF4B434B}" type="parTrans" cxnId="{D31D8A6C-0227-413B-975F-63B5F4736450}">
      <dgm:prSet/>
      <dgm:spPr/>
      <dgm:t>
        <a:bodyPr/>
        <a:lstStyle/>
        <a:p>
          <a:endParaRPr lang="ru-RU"/>
        </a:p>
      </dgm:t>
    </dgm:pt>
    <dgm:pt modelId="{2DE4F9BD-7025-4367-8575-1345C1C47571}" type="sibTrans" cxnId="{D31D8A6C-0227-413B-975F-63B5F4736450}">
      <dgm:prSet/>
      <dgm:spPr/>
      <dgm:t>
        <a:bodyPr/>
        <a:lstStyle/>
        <a:p>
          <a:endParaRPr lang="ru-RU"/>
        </a:p>
      </dgm:t>
    </dgm:pt>
    <dgm:pt modelId="{B622F559-211B-4C9C-81E4-B47DD56AFF63}">
      <dgm:prSet phldrT="[Текст]" custT="1"/>
      <dgm:spPr/>
      <dgm:t>
        <a:bodyPr/>
        <a:lstStyle/>
        <a:p>
          <a:r>
            <a:rPr lang="ru-RU" sz="2000" dirty="0" smtClean="0"/>
            <a:t>СМИ</a:t>
          </a:r>
          <a:endParaRPr lang="ru-RU" sz="2000" dirty="0"/>
        </a:p>
      </dgm:t>
    </dgm:pt>
    <dgm:pt modelId="{8BDE5968-BC39-476D-957D-874E7B8A4DFE}" type="parTrans" cxnId="{9D232505-04AF-4AB9-A1F6-4F91226D2EED}">
      <dgm:prSet/>
      <dgm:spPr/>
      <dgm:t>
        <a:bodyPr/>
        <a:lstStyle/>
        <a:p>
          <a:endParaRPr lang="ru-RU"/>
        </a:p>
      </dgm:t>
    </dgm:pt>
    <dgm:pt modelId="{42C50ABC-13C9-4901-A061-79A6FADE99C3}" type="sibTrans" cxnId="{9D232505-04AF-4AB9-A1F6-4F91226D2EED}">
      <dgm:prSet/>
      <dgm:spPr/>
      <dgm:t>
        <a:bodyPr/>
        <a:lstStyle/>
        <a:p>
          <a:endParaRPr lang="ru-RU"/>
        </a:p>
      </dgm:t>
    </dgm:pt>
    <dgm:pt modelId="{D0198971-F31D-499A-B524-7FFC416D3243}">
      <dgm:prSet phldrT="[Текст]" custT="1"/>
      <dgm:spPr/>
      <dgm:t>
        <a:bodyPr/>
        <a:lstStyle/>
        <a:p>
          <a:r>
            <a:rPr lang="ru-RU" sz="2000" dirty="0" smtClean="0"/>
            <a:t>Власть</a:t>
          </a:r>
          <a:endParaRPr lang="ru-RU" sz="2000" dirty="0"/>
        </a:p>
      </dgm:t>
    </dgm:pt>
    <dgm:pt modelId="{C9DDEFC2-FD77-459F-8B04-AE384AE1D66A}" type="parTrans" cxnId="{72C873D7-7662-466C-BEE4-84D849881A83}">
      <dgm:prSet/>
      <dgm:spPr/>
      <dgm:t>
        <a:bodyPr/>
        <a:lstStyle/>
        <a:p>
          <a:endParaRPr lang="ru-RU"/>
        </a:p>
      </dgm:t>
    </dgm:pt>
    <dgm:pt modelId="{231144A7-1A2C-495D-8635-D50AC467C754}" type="sibTrans" cxnId="{72C873D7-7662-466C-BEE4-84D849881A83}">
      <dgm:prSet/>
      <dgm:spPr/>
      <dgm:t>
        <a:bodyPr/>
        <a:lstStyle/>
        <a:p>
          <a:endParaRPr lang="ru-RU"/>
        </a:p>
      </dgm:t>
    </dgm:pt>
    <dgm:pt modelId="{F6FEA22B-A6F4-4CAD-A3BE-CA3C54B8E323}" type="pres">
      <dgm:prSet presAssocID="{0AEF64A4-21CF-40C8-AA05-B637DCD0C8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463715-6865-4CFB-98B2-58CD4A3FC124}" type="pres">
      <dgm:prSet presAssocID="{AEE5A6E1-F397-4C25-B82F-8C5E4AD8330F}" presName="centerShape" presStyleLbl="node0" presStyleIdx="0" presStyleCnt="1"/>
      <dgm:spPr/>
      <dgm:t>
        <a:bodyPr/>
        <a:lstStyle/>
        <a:p>
          <a:endParaRPr lang="ru-RU"/>
        </a:p>
      </dgm:t>
    </dgm:pt>
    <dgm:pt modelId="{157E6451-7454-4FF6-994B-A6C43DE20E8D}" type="pres">
      <dgm:prSet presAssocID="{5A80ABEC-2478-4FFE-8251-461CA85DBD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26F89-85A3-4A96-B229-54044A172F65}" type="pres">
      <dgm:prSet presAssocID="{5A80ABEC-2478-4FFE-8251-461CA85DBD16}" presName="dummy" presStyleCnt="0"/>
      <dgm:spPr/>
    </dgm:pt>
    <dgm:pt modelId="{5C20EB5B-0C13-4AEF-A60F-51FA8BD45142}" type="pres">
      <dgm:prSet presAssocID="{2257B3FD-EA79-4F68-8D2F-0EB01EFEAE8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F27E170-1B8F-4BC8-8EEE-3CA4CABDABCA}" type="pres">
      <dgm:prSet presAssocID="{50969BBF-DF5A-4396-9601-70207880378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6D494-EA5E-4606-8FE4-BE8420373B72}" type="pres">
      <dgm:prSet presAssocID="{50969BBF-DF5A-4396-9601-70207880378A}" presName="dummy" presStyleCnt="0"/>
      <dgm:spPr/>
    </dgm:pt>
    <dgm:pt modelId="{1AEF72D8-B609-4017-9851-EC711933AEB3}" type="pres">
      <dgm:prSet presAssocID="{90690D74-BC5C-403C-83B5-0408D84A0B5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5A48579-D0AA-4F5B-813E-89136FFE9123}" type="pres">
      <dgm:prSet presAssocID="{23322373-9A25-432C-A0FA-D1642F9E45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DB74C-A42E-410F-8C45-0CAF3076C1EC}" type="pres">
      <dgm:prSet presAssocID="{23322373-9A25-432C-A0FA-D1642F9E451E}" presName="dummy" presStyleCnt="0"/>
      <dgm:spPr/>
    </dgm:pt>
    <dgm:pt modelId="{1E04CE3E-9A79-4884-85A3-040147D49C70}" type="pres">
      <dgm:prSet presAssocID="{2DE4F9BD-7025-4367-8575-1345C1C4757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65942EC-5207-4786-BE51-1CD645828199}" type="pres">
      <dgm:prSet presAssocID="{B622F559-211B-4C9C-81E4-B47DD56AFF6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F58E1-D025-4262-85D6-E4A40B469C7D}" type="pres">
      <dgm:prSet presAssocID="{B622F559-211B-4C9C-81E4-B47DD56AFF63}" presName="dummy" presStyleCnt="0"/>
      <dgm:spPr/>
    </dgm:pt>
    <dgm:pt modelId="{F09CD9BB-5CDA-4183-83C3-C1A019C99D4C}" type="pres">
      <dgm:prSet presAssocID="{42C50ABC-13C9-4901-A061-79A6FADE99C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8F19152-0B59-4F3A-8683-396A20B4F35C}" type="pres">
      <dgm:prSet presAssocID="{D0198971-F31D-499A-B524-7FFC416D32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294E3-94F5-4F41-AF9D-520FBD3A8427}" type="pres">
      <dgm:prSet presAssocID="{D0198971-F31D-499A-B524-7FFC416D3243}" presName="dummy" presStyleCnt="0"/>
      <dgm:spPr/>
    </dgm:pt>
    <dgm:pt modelId="{E39C1C61-934B-4C4F-89DD-584CC5D2F0EF}" type="pres">
      <dgm:prSet presAssocID="{231144A7-1A2C-495D-8635-D50AC467C754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384EB53-494F-4A9D-B718-EFEE40610B55}" type="presOf" srcId="{B622F559-211B-4C9C-81E4-B47DD56AFF63}" destId="{D65942EC-5207-4786-BE51-1CD645828199}" srcOrd="0" destOrd="0" presId="urn:microsoft.com/office/officeart/2005/8/layout/radial6"/>
    <dgm:cxn modelId="{72C873D7-7662-466C-BEE4-84D849881A83}" srcId="{AEE5A6E1-F397-4C25-B82F-8C5E4AD8330F}" destId="{D0198971-F31D-499A-B524-7FFC416D3243}" srcOrd="4" destOrd="0" parTransId="{C9DDEFC2-FD77-459F-8B04-AE384AE1D66A}" sibTransId="{231144A7-1A2C-495D-8635-D50AC467C754}"/>
    <dgm:cxn modelId="{3890C9F5-5BD0-43F2-89EE-553E5A6304B5}" type="presOf" srcId="{50969BBF-DF5A-4396-9601-70207880378A}" destId="{DF27E170-1B8F-4BC8-8EEE-3CA4CABDABCA}" srcOrd="0" destOrd="0" presId="urn:microsoft.com/office/officeart/2005/8/layout/radial6"/>
    <dgm:cxn modelId="{3770C6E8-877D-4C01-A04C-31102102269C}" srcId="{0AEF64A4-21CF-40C8-AA05-B637DCD0C8A2}" destId="{AEE5A6E1-F397-4C25-B82F-8C5E4AD8330F}" srcOrd="0" destOrd="0" parTransId="{08CB7AB1-07F1-437A-9C98-42FF62CF8888}" sibTransId="{CFC68CB0-98AF-4C59-8F77-4FB7F47C9FC1}"/>
    <dgm:cxn modelId="{625B2781-5B2E-4EED-B8AB-C68467CB4843}" srcId="{AEE5A6E1-F397-4C25-B82F-8C5E4AD8330F}" destId="{50969BBF-DF5A-4396-9601-70207880378A}" srcOrd="1" destOrd="0" parTransId="{10869581-15FC-488A-900E-BF4A60B4B098}" sibTransId="{90690D74-BC5C-403C-83B5-0408D84A0B51}"/>
    <dgm:cxn modelId="{9D232505-04AF-4AB9-A1F6-4F91226D2EED}" srcId="{AEE5A6E1-F397-4C25-B82F-8C5E4AD8330F}" destId="{B622F559-211B-4C9C-81E4-B47DD56AFF63}" srcOrd="3" destOrd="0" parTransId="{8BDE5968-BC39-476D-957D-874E7B8A4DFE}" sibTransId="{42C50ABC-13C9-4901-A061-79A6FADE99C3}"/>
    <dgm:cxn modelId="{CFF4B140-B957-4B8F-ABFD-B7B4C953C75F}" type="presOf" srcId="{AEE5A6E1-F397-4C25-B82F-8C5E4AD8330F}" destId="{9C463715-6865-4CFB-98B2-58CD4A3FC124}" srcOrd="0" destOrd="0" presId="urn:microsoft.com/office/officeart/2005/8/layout/radial6"/>
    <dgm:cxn modelId="{64E43059-A787-46C2-8801-95E2C06B8359}" type="presOf" srcId="{0AEF64A4-21CF-40C8-AA05-B637DCD0C8A2}" destId="{F6FEA22B-A6F4-4CAD-A3BE-CA3C54B8E323}" srcOrd="0" destOrd="0" presId="urn:microsoft.com/office/officeart/2005/8/layout/radial6"/>
    <dgm:cxn modelId="{D31D8A6C-0227-413B-975F-63B5F4736450}" srcId="{AEE5A6E1-F397-4C25-B82F-8C5E4AD8330F}" destId="{23322373-9A25-432C-A0FA-D1642F9E451E}" srcOrd="2" destOrd="0" parTransId="{33303683-50F3-4832-8AE0-E812FF4B434B}" sibTransId="{2DE4F9BD-7025-4367-8575-1345C1C47571}"/>
    <dgm:cxn modelId="{11311C13-28E1-4A24-B6B7-EB50FF3BC872}" type="presOf" srcId="{42C50ABC-13C9-4901-A061-79A6FADE99C3}" destId="{F09CD9BB-5CDA-4183-83C3-C1A019C99D4C}" srcOrd="0" destOrd="0" presId="urn:microsoft.com/office/officeart/2005/8/layout/radial6"/>
    <dgm:cxn modelId="{B414C7C4-9EAC-41A0-8991-58ABCBAFAD57}" type="presOf" srcId="{5A80ABEC-2478-4FFE-8251-461CA85DBD16}" destId="{157E6451-7454-4FF6-994B-A6C43DE20E8D}" srcOrd="0" destOrd="0" presId="urn:microsoft.com/office/officeart/2005/8/layout/radial6"/>
    <dgm:cxn modelId="{C4C9DC4A-9365-4C14-AADE-900B607496FF}" type="presOf" srcId="{D0198971-F31D-499A-B524-7FFC416D3243}" destId="{48F19152-0B59-4F3A-8683-396A20B4F35C}" srcOrd="0" destOrd="0" presId="urn:microsoft.com/office/officeart/2005/8/layout/radial6"/>
    <dgm:cxn modelId="{F0439910-1F89-42CE-94B9-A883A7C1E3FB}" type="presOf" srcId="{23322373-9A25-432C-A0FA-D1642F9E451E}" destId="{95A48579-D0AA-4F5B-813E-89136FFE9123}" srcOrd="0" destOrd="0" presId="urn:microsoft.com/office/officeart/2005/8/layout/radial6"/>
    <dgm:cxn modelId="{4128E3F8-6BFD-4BDA-944B-BED52E83B345}" type="presOf" srcId="{90690D74-BC5C-403C-83B5-0408D84A0B51}" destId="{1AEF72D8-B609-4017-9851-EC711933AEB3}" srcOrd="0" destOrd="0" presId="urn:microsoft.com/office/officeart/2005/8/layout/radial6"/>
    <dgm:cxn modelId="{D3B4EB63-A79A-455A-A543-06D088BBCA8A}" type="presOf" srcId="{2257B3FD-EA79-4F68-8D2F-0EB01EFEAE8C}" destId="{5C20EB5B-0C13-4AEF-A60F-51FA8BD45142}" srcOrd="0" destOrd="0" presId="urn:microsoft.com/office/officeart/2005/8/layout/radial6"/>
    <dgm:cxn modelId="{F1A32389-A883-480A-86DC-09C79765C42F}" type="presOf" srcId="{231144A7-1A2C-495D-8635-D50AC467C754}" destId="{E39C1C61-934B-4C4F-89DD-584CC5D2F0EF}" srcOrd="0" destOrd="0" presId="urn:microsoft.com/office/officeart/2005/8/layout/radial6"/>
    <dgm:cxn modelId="{FD215800-04EA-46A2-9723-7604B22BD7B9}" type="presOf" srcId="{2DE4F9BD-7025-4367-8575-1345C1C47571}" destId="{1E04CE3E-9A79-4884-85A3-040147D49C70}" srcOrd="0" destOrd="0" presId="urn:microsoft.com/office/officeart/2005/8/layout/radial6"/>
    <dgm:cxn modelId="{902E6256-C735-45B3-AB01-AE396785FA13}" srcId="{AEE5A6E1-F397-4C25-B82F-8C5E4AD8330F}" destId="{5A80ABEC-2478-4FFE-8251-461CA85DBD16}" srcOrd="0" destOrd="0" parTransId="{9A015607-6F22-4BCD-B47F-F5482A87D5F0}" sibTransId="{2257B3FD-EA79-4F68-8D2F-0EB01EFEAE8C}"/>
    <dgm:cxn modelId="{60FB0D57-CC00-4ABE-ABF2-20BC7373BE32}" type="presParOf" srcId="{F6FEA22B-A6F4-4CAD-A3BE-CA3C54B8E323}" destId="{9C463715-6865-4CFB-98B2-58CD4A3FC124}" srcOrd="0" destOrd="0" presId="urn:microsoft.com/office/officeart/2005/8/layout/radial6"/>
    <dgm:cxn modelId="{3D6FE7C2-9876-47AE-AA12-6E1C7376A740}" type="presParOf" srcId="{F6FEA22B-A6F4-4CAD-A3BE-CA3C54B8E323}" destId="{157E6451-7454-4FF6-994B-A6C43DE20E8D}" srcOrd="1" destOrd="0" presId="urn:microsoft.com/office/officeart/2005/8/layout/radial6"/>
    <dgm:cxn modelId="{041D5D7E-15EF-4D7C-BCE3-A709B460FAD5}" type="presParOf" srcId="{F6FEA22B-A6F4-4CAD-A3BE-CA3C54B8E323}" destId="{2F326F89-85A3-4A96-B229-54044A172F65}" srcOrd="2" destOrd="0" presId="urn:microsoft.com/office/officeart/2005/8/layout/radial6"/>
    <dgm:cxn modelId="{9690D8D8-9A8A-4FD6-9B01-0AB81DF2D408}" type="presParOf" srcId="{F6FEA22B-A6F4-4CAD-A3BE-CA3C54B8E323}" destId="{5C20EB5B-0C13-4AEF-A60F-51FA8BD45142}" srcOrd="3" destOrd="0" presId="urn:microsoft.com/office/officeart/2005/8/layout/radial6"/>
    <dgm:cxn modelId="{5E2D2F88-3915-4723-A9FD-3696A091E52E}" type="presParOf" srcId="{F6FEA22B-A6F4-4CAD-A3BE-CA3C54B8E323}" destId="{DF27E170-1B8F-4BC8-8EEE-3CA4CABDABCA}" srcOrd="4" destOrd="0" presId="urn:microsoft.com/office/officeart/2005/8/layout/radial6"/>
    <dgm:cxn modelId="{2B378944-9D7D-4DA9-929E-B42CC594A642}" type="presParOf" srcId="{F6FEA22B-A6F4-4CAD-A3BE-CA3C54B8E323}" destId="{DC96D494-EA5E-4606-8FE4-BE8420373B72}" srcOrd="5" destOrd="0" presId="urn:microsoft.com/office/officeart/2005/8/layout/radial6"/>
    <dgm:cxn modelId="{5AB55B4B-65D8-4F48-A643-60E43754B013}" type="presParOf" srcId="{F6FEA22B-A6F4-4CAD-A3BE-CA3C54B8E323}" destId="{1AEF72D8-B609-4017-9851-EC711933AEB3}" srcOrd="6" destOrd="0" presId="urn:microsoft.com/office/officeart/2005/8/layout/radial6"/>
    <dgm:cxn modelId="{E054E730-3215-46F6-82FD-457408760F4B}" type="presParOf" srcId="{F6FEA22B-A6F4-4CAD-A3BE-CA3C54B8E323}" destId="{95A48579-D0AA-4F5B-813E-89136FFE9123}" srcOrd="7" destOrd="0" presId="urn:microsoft.com/office/officeart/2005/8/layout/radial6"/>
    <dgm:cxn modelId="{3A258F61-6D98-42D7-9B30-1B76D5216371}" type="presParOf" srcId="{F6FEA22B-A6F4-4CAD-A3BE-CA3C54B8E323}" destId="{CB7DB74C-A42E-410F-8C45-0CAF3076C1EC}" srcOrd="8" destOrd="0" presId="urn:microsoft.com/office/officeart/2005/8/layout/radial6"/>
    <dgm:cxn modelId="{1A8C55BC-D9AD-4BCB-A7DC-2007B4DDA6DF}" type="presParOf" srcId="{F6FEA22B-A6F4-4CAD-A3BE-CA3C54B8E323}" destId="{1E04CE3E-9A79-4884-85A3-040147D49C70}" srcOrd="9" destOrd="0" presId="urn:microsoft.com/office/officeart/2005/8/layout/radial6"/>
    <dgm:cxn modelId="{B333722D-D22D-4CCD-9225-3D0B73D1D69A}" type="presParOf" srcId="{F6FEA22B-A6F4-4CAD-A3BE-CA3C54B8E323}" destId="{D65942EC-5207-4786-BE51-1CD645828199}" srcOrd="10" destOrd="0" presId="urn:microsoft.com/office/officeart/2005/8/layout/radial6"/>
    <dgm:cxn modelId="{0D28E523-4E71-4C69-BFCD-C724F59AF475}" type="presParOf" srcId="{F6FEA22B-A6F4-4CAD-A3BE-CA3C54B8E323}" destId="{FE2F58E1-D025-4262-85D6-E4A40B469C7D}" srcOrd="11" destOrd="0" presId="urn:microsoft.com/office/officeart/2005/8/layout/radial6"/>
    <dgm:cxn modelId="{60B65614-18FE-4089-878F-4C4A7289288D}" type="presParOf" srcId="{F6FEA22B-A6F4-4CAD-A3BE-CA3C54B8E323}" destId="{F09CD9BB-5CDA-4183-83C3-C1A019C99D4C}" srcOrd="12" destOrd="0" presId="urn:microsoft.com/office/officeart/2005/8/layout/radial6"/>
    <dgm:cxn modelId="{A6F91BA9-48BD-4CF7-9A0D-5872258855E8}" type="presParOf" srcId="{F6FEA22B-A6F4-4CAD-A3BE-CA3C54B8E323}" destId="{48F19152-0B59-4F3A-8683-396A20B4F35C}" srcOrd="13" destOrd="0" presId="urn:microsoft.com/office/officeart/2005/8/layout/radial6"/>
    <dgm:cxn modelId="{E0EDA733-A9EA-4C0A-8314-573613868DFC}" type="presParOf" srcId="{F6FEA22B-A6F4-4CAD-A3BE-CA3C54B8E323}" destId="{1A4294E3-94F5-4F41-AF9D-520FBD3A8427}" srcOrd="14" destOrd="0" presId="urn:microsoft.com/office/officeart/2005/8/layout/radial6"/>
    <dgm:cxn modelId="{E73AEC72-1B6F-4DBE-B327-31CA2972B6C3}" type="presParOf" srcId="{F6FEA22B-A6F4-4CAD-A3BE-CA3C54B8E323}" destId="{E39C1C61-934B-4C4F-89DD-584CC5D2F0E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CC526-18E2-451B-A3C7-832B0A80BD5F}">
      <dsp:nvSpPr>
        <dsp:cNvPr id="0" name=""/>
        <dsp:cNvSpPr/>
      </dsp:nvSpPr>
      <dsp:spPr>
        <a:xfrm>
          <a:off x="2307260" y="-172451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Единство и целостность</a:t>
          </a:r>
          <a:endParaRPr lang="ru-RU" sz="1200" kern="1200" dirty="0"/>
        </a:p>
      </dsp:txBody>
      <dsp:txXfrm>
        <a:off x="2352241" y="-127470"/>
        <a:ext cx="1387972" cy="831488"/>
      </dsp:txXfrm>
    </dsp:sp>
    <dsp:sp modelId="{2DB5C1DE-65B2-406F-9D1E-D5750422CFB8}">
      <dsp:nvSpPr>
        <dsp:cNvPr id="0" name=""/>
        <dsp:cNvSpPr/>
      </dsp:nvSpPr>
      <dsp:spPr>
        <a:xfrm>
          <a:off x="1295654" y="397428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2494527" y="18948"/>
              </a:moveTo>
              <a:arcTo wR="2206013" hR="2206013" stAng="16650899" swAng="76975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6267F-11EA-413A-A296-F7F75BFFF818}">
      <dsp:nvSpPr>
        <dsp:cNvPr id="0" name=""/>
        <dsp:cNvSpPr/>
      </dsp:nvSpPr>
      <dsp:spPr>
        <a:xfrm>
          <a:off x="4067154" y="536791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Разграничение полномочий</a:t>
          </a:r>
          <a:endParaRPr lang="ru-RU" sz="1200" kern="1200" dirty="0"/>
        </a:p>
      </dsp:txBody>
      <dsp:txXfrm>
        <a:off x="4112135" y="581772"/>
        <a:ext cx="1387972" cy="831488"/>
      </dsp:txXfrm>
    </dsp:sp>
    <dsp:sp modelId="{5893F357-989C-4637-A149-D56407BBCC2A}">
      <dsp:nvSpPr>
        <dsp:cNvPr id="0" name=""/>
        <dsp:cNvSpPr/>
      </dsp:nvSpPr>
      <dsp:spPr>
        <a:xfrm>
          <a:off x="708947" y="-955082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4402080" y="2415256"/>
              </a:moveTo>
              <a:arcTo wR="2206013" hR="2206013" stAng="326565" swAng="29652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77B06-5657-4F04-AEB1-8809A6DCDDDD}">
      <dsp:nvSpPr>
        <dsp:cNvPr id="0" name=""/>
        <dsp:cNvSpPr/>
      </dsp:nvSpPr>
      <dsp:spPr>
        <a:xfrm>
          <a:off x="4479759" y="1650491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Преемственность и непрерывность</a:t>
          </a:r>
          <a:endParaRPr lang="ru-RU" sz="1100" kern="1200" dirty="0"/>
        </a:p>
      </dsp:txBody>
      <dsp:txXfrm>
        <a:off x="4524740" y="1695472"/>
        <a:ext cx="1387972" cy="831488"/>
      </dsp:txXfrm>
    </dsp:sp>
    <dsp:sp modelId="{DC601118-23C1-408D-A0CD-AC09F383A45B}">
      <dsp:nvSpPr>
        <dsp:cNvPr id="0" name=""/>
        <dsp:cNvSpPr/>
      </dsp:nvSpPr>
      <dsp:spPr>
        <a:xfrm>
          <a:off x="1189076" y="-826782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4060528" y="3400696"/>
              </a:moveTo>
              <a:arcTo wR="2206013" hR="2206013" stAng="1967384" swAng="35837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838A1-AD88-4510-A243-97895EF6C25C}">
      <dsp:nvSpPr>
        <dsp:cNvPr id="0" name=""/>
        <dsp:cNvSpPr/>
      </dsp:nvSpPr>
      <dsp:spPr>
        <a:xfrm>
          <a:off x="4259741" y="2762232"/>
          <a:ext cx="1479347" cy="9222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Сбалансированность системы стратегического планирования</a:t>
          </a:r>
          <a:endParaRPr lang="ru-RU" sz="900" kern="1200" dirty="0"/>
        </a:p>
      </dsp:txBody>
      <dsp:txXfrm>
        <a:off x="4304759" y="2807250"/>
        <a:ext cx="1389311" cy="832172"/>
      </dsp:txXfrm>
    </dsp:sp>
    <dsp:sp modelId="{A1D6A4DB-27E6-4523-844F-5763CF2AA0BE}">
      <dsp:nvSpPr>
        <dsp:cNvPr id="0" name=""/>
        <dsp:cNvSpPr/>
      </dsp:nvSpPr>
      <dsp:spPr>
        <a:xfrm>
          <a:off x="725390" y="241402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4031550" y="3444524"/>
              </a:moveTo>
              <a:arcTo wR="2206013" hR="2206013" stAng="2049264" swAng="2743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2EF57-185F-43FC-8956-1C0F749AB69F}">
      <dsp:nvSpPr>
        <dsp:cNvPr id="0" name=""/>
        <dsp:cNvSpPr/>
      </dsp:nvSpPr>
      <dsp:spPr>
        <a:xfrm>
          <a:off x="3372232" y="3828900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Результативность и эффективность стратегического планирования</a:t>
          </a:r>
          <a:endParaRPr lang="ru-RU" sz="1100" kern="1200" dirty="0"/>
        </a:p>
      </dsp:txBody>
      <dsp:txXfrm>
        <a:off x="3417213" y="3873881"/>
        <a:ext cx="1387972" cy="831488"/>
      </dsp:txXfrm>
    </dsp:sp>
    <dsp:sp modelId="{09EEF049-5661-4EE8-AB49-B3CFCAF635F6}">
      <dsp:nvSpPr>
        <dsp:cNvPr id="0" name=""/>
        <dsp:cNvSpPr/>
      </dsp:nvSpPr>
      <dsp:spPr>
        <a:xfrm>
          <a:off x="944560" y="155250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2421927" y="4401435"/>
              </a:moveTo>
              <a:arcTo wR="2206013" hR="2206013" stAng="5062991" swAng="88422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FB200-72C3-47EF-A43B-8048C3BCAD8C}">
      <dsp:nvSpPr>
        <dsp:cNvPr id="0" name=""/>
        <dsp:cNvSpPr/>
      </dsp:nvSpPr>
      <dsp:spPr>
        <a:xfrm>
          <a:off x="1317274" y="3839553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Прозрачность (открытость) стратегического планирования</a:t>
          </a:r>
          <a:endParaRPr lang="ru-RU" sz="1200" kern="1200" dirty="0"/>
        </a:p>
      </dsp:txBody>
      <dsp:txXfrm>
        <a:off x="1362255" y="3884534"/>
        <a:ext cx="1387972" cy="831488"/>
      </dsp:txXfrm>
    </dsp:sp>
    <dsp:sp modelId="{7BBAFEA4-E842-4B8B-9F5A-47D795792F1E}">
      <dsp:nvSpPr>
        <dsp:cNvPr id="0" name=""/>
        <dsp:cNvSpPr/>
      </dsp:nvSpPr>
      <dsp:spPr>
        <a:xfrm>
          <a:off x="648226" y="-97498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836689" y="3935593"/>
              </a:moveTo>
              <a:arcTo wR="2206013" hR="2206013" stAng="7702139" swAng="35948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A7CEB-C83C-4087-AA73-611EE4BCCDFA}">
      <dsp:nvSpPr>
        <dsp:cNvPr id="0" name=""/>
        <dsp:cNvSpPr/>
      </dsp:nvSpPr>
      <dsp:spPr>
        <a:xfrm>
          <a:off x="332945" y="2762619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Реалистичность, ресурсная обеспеченность целей, измеримость целей</a:t>
          </a:r>
          <a:endParaRPr lang="ru-RU" sz="1000" kern="1200" dirty="0"/>
        </a:p>
      </dsp:txBody>
      <dsp:txXfrm>
        <a:off x="377926" y="2807600"/>
        <a:ext cx="1387972" cy="831488"/>
      </dsp:txXfrm>
    </dsp:sp>
    <dsp:sp modelId="{994431A6-03BB-4C59-BFDB-BA616338A7FC}">
      <dsp:nvSpPr>
        <dsp:cNvPr id="0" name=""/>
        <dsp:cNvSpPr/>
      </dsp:nvSpPr>
      <dsp:spPr>
        <a:xfrm>
          <a:off x="571145" y="-692388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386366" y="3453162"/>
              </a:moveTo>
              <a:arcTo wR="2206013" hR="2206013" stAng="8734442" swAng="341956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6E61C-9ADB-4213-97D7-B9468179744F}">
      <dsp:nvSpPr>
        <dsp:cNvPr id="0" name=""/>
        <dsp:cNvSpPr/>
      </dsp:nvSpPr>
      <dsp:spPr>
        <a:xfrm>
          <a:off x="134761" y="1650491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Соответствие показателей целям</a:t>
          </a:r>
          <a:endParaRPr lang="ru-RU" sz="1200" kern="1200" dirty="0"/>
        </a:p>
      </dsp:txBody>
      <dsp:txXfrm>
        <a:off x="179742" y="1695472"/>
        <a:ext cx="1387972" cy="831488"/>
      </dsp:txXfrm>
    </dsp:sp>
    <dsp:sp modelId="{D61B8B70-652B-4677-B6A9-955614ECA1A2}">
      <dsp:nvSpPr>
        <dsp:cNvPr id="0" name=""/>
        <dsp:cNvSpPr/>
      </dsp:nvSpPr>
      <dsp:spPr>
        <a:xfrm>
          <a:off x="923591" y="-1159800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83806" y="2808286"/>
              </a:moveTo>
              <a:arcTo wR="2206013" hR="2206013" stAng="9849377" swAng="31852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1922B-117A-4022-BCB0-84F4C9A0BD28}">
      <dsp:nvSpPr>
        <dsp:cNvPr id="0" name=""/>
        <dsp:cNvSpPr/>
      </dsp:nvSpPr>
      <dsp:spPr>
        <a:xfrm>
          <a:off x="525726" y="526050"/>
          <a:ext cx="1477934" cy="921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Программно-целевой принцип</a:t>
          </a:r>
          <a:endParaRPr lang="ru-RU" sz="1200" kern="1200" dirty="0"/>
        </a:p>
      </dsp:txBody>
      <dsp:txXfrm>
        <a:off x="570707" y="571031"/>
        <a:ext cx="1387972" cy="831488"/>
      </dsp:txXfrm>
    </dsp:sp>
    <dsp:sp modelId="{5246F9E1-E183-4D60-8A01-DA706D422DB2}">
      <dsp:nvSpPr>
        <dsp:cNvPr id="0" name=""/>
        <dsp:cNvSpPr/>
      </dsp:nvSpPr>
      <dsp:spPr>
        <a:xfrm>
          <a:off x="302508" y="406524"/>
          <a:ext cx="4412026" cy="4412026"/>
        </a:xfrm>
        <a:custGeom>
          <a:avLst/>
          <a:gdLst/>
          <a:ahLst/>
          <a:cxnLst/>
          <a:rect l="0" t="0" r="0" b="0"/>
          <a:pathLst>
            <a:path>
              <a:moveTo>
                <a:pt x="1494709" y="117822"/>
              </a:moveTo>
              <a:arcTo wR="2206013" hR="2206013" stAng="15071373" swAng="80634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90FB-9AB6-448A-86E3-079C0CDF7A14}">
      <dsp:nvSpPr>
        <dsp:cNvPr id="0" name=""/>
        <dsp:cNvSpPr/>
      </dsp:nvSpPr>
      <dsp:spPr>
        <a:xfrm rot="16200000">
          <a:off x="-1721104" y="2671385"/>
          <a:ext cx="4046094" cy="485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8486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ЦЕЛЕПОЛАГАНИЕ</a:t>
          </a:r>
          <a:endParaRPr lang="ru-RU" sz="2500" kern="1200" dirty="0"/>
        </a:p>
      </dsp:txBody>
      <dsp:txXfrm>
        <a:off x="-1721104" y="2671385"/>
        <a:ext cx="4046094" cy="485842"/>
      </dsp:txXfrm>
    </dsp:sp>
    <dsp:sp modelId="{C2150AAF-8CD3-4C31-B812-C6B3017494DC}">
      <dsp:nvSpPr>
        <dsp:cNvPr id="0" name=""/>
        <dsp:cNvSpPr/>
      </dsp:nvSpPr>
      <dsp:spPr>
        <a:xfrm>
          <a:off x="544864" y="891259"/>
          <a:ext cx="2420012" cy="40460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848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Стратегия социально-экономического развития муниципального образования</a:t>
          </a:r>
          <a:endParaRPr lang="ru-RU" sz="1800" kern="1200" dirty="0"/>
        </a:p>
      </dsp:txBody>
      <dsp:txXfrm>
        <a:off x="544864" y="891259"/>
        <a:ext cx="2420012" cy="4046094"/>
      </dsp:txXfrm>
    </dsp:sp>
    <dsp:sp modelId="{879C1847-2C8C-4704-AAEA-17663C8E28B7}">
      <dsp:nvSpPr>
        <dsp:cNvPr id="0" name=""/>
        <dsp:cNvSpPr/>
      </dsp:nvSpPr>
      <dsp:spPr>
        <a:xfrm>
          <a:off x="59021" y="249946"/>
          <a:ext cx="971685" cy="97168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ED01CDC-DEBB-49EA-A72A-CA81D4DFB152}">
      <dsp:nvSpPr>
        <dsp:cNvPr id="0" name=""/>
        <dsp:cNvSpPr/>
      </dsp:nvSpPr>
      <dsp:spPr>
        <a:xfrm rot="16200000">
          <a:off x="1814739" y="2671385"/>
          <a:ext cx="4046094" cy="485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8486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ПРОГНОЗИРОВАНИЕ</a:t>
          </a:r>
          <a:endParaRPr lang="ru-RU" sz="2500" kern="1200" dirty="0"/>
        </a:p>
      </dsp:txBody>
      <dsp:txXfrm>
        <a:off x="1814739" y="2671385"/>
        <a:ext cx="4046094" cy="485842"/>
      </dsp:txXfrm>
    </dsp:sp>
    <dsp:sp modelId="{8987803E-B1E9-4365-9C99-6FC799209ACC}">
      <dsp:nvSpPr>
        <dsp:cNvPr id="0" name=""/>
        <dsp:cNvSpPr/>
      </dsp:nvSpPr>
      <dsp:spPr>
        <a:xfrm>
          <a:off x="4080708" y="891259"/>
          <a:ext cx="2420012" cy="40460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428486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Прогноз социально-экономического развития на долгосрочный период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Прогноз социально-экономического развития на среднесрочный период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Бюджетный прогноз на среднесрочный период</a:t>
          </a:r>
          <a:endParaRPr lang="ru-RU" sz="1500" kern="1200" dirty="0"/>
        </a:p>
      </dsp:txBody>
      <dsp:txXfrm>
        <a:off x="4080708" y="891259"/>
        <a:ext cx="2420012" cy="4046094"/>
      </dsp:txXfrm>
    </dsp:sp>
    <dsp:sp modelId="{C5E14F28-55F0-4126-A0F1-E46788AD803F}">
      <dsp:nvSpPr>
        <dsp:cNvPr id="0" name=""/>
        <dsp:cNvSpPr/>
      </dsp:nvSpPr>
      <dsp:spPr>
        <a:xfrm>
          <a:off x="3594865" y="249946"/>
          <a:ext cx="971685" cy="97168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61C48D-D57E-4B31-A41C-22BC0D01F068}">
      <dsp:nvSpPr>
        <dsp:cNvPr id="0" name=""/>
        <dsp:cNvSpPr/>
      </dsp:nvSpPr>
      <dsp:spPr>
        <a:xfrm rot="16200000">
          <a:off x="5350583" y="2671385"/>
          <a:ext cx="4046094" cy="485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8486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ПЛАНИРОВАНИЕ</a:t>
          </a:r>
          <a:endParaRPr lang="ru-RU" sz="2500" kern="1200" dirty="0"/>
        </a:p>
      </dsp:txBody>
      <dsp:txXfrm>
        <a:off x="5350583" y="2671385"/>
        <a:ext cx="4046094" cy="485842"/>
      </dsp:txXfrm>
    </dsp:sp>
    <dsp:sp modelId="{91EC5E52-2A04-471E-AA34-D92B6297592A}">
      <dsp:nvSpPr>
        <dsp:cNvPr id="0" name=""/>
        <dsp:cNvSpPr/>
      </dsp:nvSpPr>
      <dsp:spPr>
        <a:xfrm>
          <a:off x="7616551" y="891259"/>
          <a:ext cx="2420012" cy="40460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848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 мероприятий по реализации стратегии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Муниципальные программы</a:t>
          </a:r>
          <a:endParaRPr lang="ru-RU" sz="1800" kern="1200" dirty="0"/>
        </a:p>
      </dsp:txBody>
      <dsp:txXfrm>
        <a:off x="7616551" y="891259"/>
        <a:ext cx="2420012" cy="4046094"/>
      </dsp:txXfrm>
    </dsp:sp>
    <dsp:sp modelId="{9B001975-299E-4E20-B2DE-430706AA6E26}">
      <dsp:nvSpPr>
        <dsp:cNvPr id="0" name=""/>
        <dsp:cNvSpPr/>
      </dsp:nvSpPr>
      <dsp:spPr>
        <a:xfrm>
          <a:off x="7130709" y="249946"/>
          <a:ext cx="971685" cy="97168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AA808-EF45-4CB9-8F2C-949BE106DCDD}">
      <dsp:nvSpPr>
        <dsp:cNvPr id="0" name=""/>
        <dsp:cNvSpPr/>
      </dsp:nvSpPr>
      <dsp:spPr>
        <a:xfrm>
          <a:off x="8683046" y="1424582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B22F9-FCCC-49AE-8670-FD3818E47B0C}">
      <dsp:nvSpPr>
        <dsp:cNvPr id="0" name=""/>
        <dsp:cNvSpPr/>
      </dsp:nvSpPr>
      <dsp:spPr>
        <a:xfrm>
          <a:off x="7058978" y="581339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1669787" y="180514"/>
              </a:lnTo>
              <a:lnTo>
                <a:pt x="1669787" y="2648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DF42D-7163-4D0A-AE62-9B869E248209}">
      <dsp:nvSpPr>
        <dsp:cNvPr id="0" name=""/>
        <dsp:cNvSpPr/>
      </dsp:nvSpPr>
      <dsp:spPr>
        <a:xfrm>
          <a:off x="7569854" y="1424582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B19E9-B2ED-475C-901C-2547565FB43A}">
      <dsp:nvSpPr>
        <dsp:cNvPr id="0" name=""/>
        <dsp:cNvSpPr/>
      </dsp:nvSpPr>
      <dsp:spPr>
        <a:xfrm>
          <a:off x="7058978" y="581339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556595" y="180514"/>
              </a:lnTo>
              <a:lnTo>
                <a:pt x="556595" y="2648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93110-29DD-46B1-9868-50E3392BDEDE}">
      <dsp:nvSpPr>
        <dsp:cNvPr id="0" name=""/>
        <dsp:cNvSpPr/>
      </dsp:nvSpPr>
      <dsp:spPr>
        <a:xfrm>
          <a:off x="6456662" y="1424582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26B44-C2E1-4D26-ADA1-A7F0E11C5EC9}">
      <dsp:nvSpPr>
        <dsp:cNvPr id="0" name=""/>
        <dsp:cNvSpPr/>
      </dsp:nvSpPr>
      <dsp:spPr>
        <a:xfrm>
          <a:off x="6502382" y="581339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556595" y="0"/>
              </a:moveTo>
              <a:lnTo>
                <a:pt x="556595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9EF32-9255-45A3-98D5-1F44DAE50374}">
      <dsp:nvSpPr>
        <dsp:cNvPr id="0" name=""/>
        <dsp:cNvSpPr/>
      </dsp:nvSpPr>
      <dsp:spPr>
        <a:xfrm>
          <a:off x="7013258" y="3111067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034C-B18D-4637-BDD7-197EFC72FA55}">
      <dsp:nvSpPr>
        <dsp:cNvPr id="0" name=""/>
        <dsp:cNvSpPr/>
      </dsp:nvSpPr>
      <dsp:spPr>
        <a:xfrm>
          <a:off x="5389191" y="2267824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1669787" y="180514"/>
              </a:lnTo>
              <a:lnTo>
                <a:pt x="1669787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1D5A3-D259-49D3-8684-53DA971CD2F1}">
      <dsp:nvSpPr>
        <dsp:cNvPr id="0" name=""/>
        <dsp:cNvSpPr/>
      </dsp:nvSpPr>
      <dsp:spPr>
        <a:xfrm>
          <a:off x="5900067" y="3111067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5C225-DB79-40B2-8443-D4E471CD05A2}">
      <dsp:nvSpPr>
        <dsp:cNvPr id="0" name=""/>
        <dsp:cNvSpPr/>
      </dsp:nvSpPr>
      <dsp:spPr>
        <a:xfrm>
          <a:off x="5389191" y="2267824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556595" y="180514"/>
              </a:lnTo>
              <a:lnTo>
                <a:pt x="556595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A85AF-4DBB-47A2-98A8-906DB227A38D}">
      <dsp:nvSpPr>
        <dsp:cNvPr id="0" name=""/>
        <dsp:cNvSpPr/>
      </dsp:nvSpPr>
      <dsp:spPr>
        <a:xfrm>
          <a:off x="4786875" y="3111067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7EA7D-24B3-4F37-9092-E883E4BD03AC}">
      <dsp:nvSpPr>
        <dsp:cNvPr id="0" name=""/>
        <dsp:cNvSpPr/>
      </dsp:nvSpPr>
      <dsp:spPr>
        <a:xfrm>
          <a:off x="4832595" y="2267824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556595" y="0"/>
              </a:moveTo>
              <a:lnTo>
                <a:pt x="556595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E7EDA-64E2-4CAC-8B84-CFF64C0AA270}">
      <dsp:nvSpPr>
        <dsp:cNvPr id="0" name=""/>
        <dsp:cNvSpPr/>
      </dsp:nvSpPr>
      <dsp:spPr>
        <a:xfrm>
          <a:off x="3719403" y="3954310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1669787" y="180514"/>
              </a:lnTo>
              <a:lnTo>
                <a:pt x="1669787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0115B-E5FB-446C-8A94-06ADCCB61031}">
      <dsp:nvSpPr>
        <dsp:cNvPr id="0" name=""/>
        <dsp:cNvSpPr/>
      </dsp:nvSpPr>
      <dsp:spPr>
        <a:xfrm>
          <a:off x="3719403" y="3954310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14"/>
              </a:lnTo>
              <a:lnTo>
                <a:pt x="556595" y="180514"/>
              </a:lnTo>
              <a:lnTo>
                <a:pt x="556595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E7ADA-9CBA-4D30-8A67-A97483A13844}">
      <dsp:nvSpPr>
        <dsp:cNvPr id="0" name=""/>
        <dsp:cNvSpPr/>
      </dsp:nvSpPr>
      <dsp:spPr>
        <a:xfrm>
          <a:off x="3162808" y="3954310"/>
          <a:ext cx="556595" cy="264889"/>
        </a:xfrm>
        <a:custGeom>
          <a:avLst/>
          <a:gdLst/>
          <a:ahLst/>
          <a:cxnLst/>
          <a:rect l="0" t="0" r="0" b="0"/>
          <a:pathLst>
            <a:path>
              <a:moveTo>
                <a:pt x="556595" y="0"/>
              </a:moveTo>
              <a:lnTo>
                <a:pt x="556595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177D4-7E75-4467-882A-F52DB3DDC53D}">
      <dsp:nvSpPr>
        <dsp:cNvPr id="0" name=""/>
        <dsp:cNvSpPr/>
      </dsp:nvSpPr>
      <dsp:spPr>
        <a:xfrm>
          <a:off x="2049616" y="3954310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1669787" y="0"/>
              </a:moveTo>
              <a:lnTo>
                <a:pt x="1669787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EF4E9-8A2C-4C32-8CC5-53F779533853}">
      <dsp:nvSpPr>
        <dsp:cNvPr id="0" name=""/>
        <dsp:cNvSpPr/>
      </dsp:nvSpPr>
      <dsp:spPr>
        <a:xfrm>
          <a:off x="3673683" y="3111067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0C743-F3F9-4022-9914-F8D7CAF7A5B8}">
      <dsp:nvSpPr>
        <dsp:cNvPr id="0" name=""/>
        <dsp:cNvSpPr/>
      </dsp:nvSpPr>
      <dsp:spPr>
        <a:xfrm>
          <a:off x="3719403" y="2267824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1669787" y="0"/>
              </a:moveTo>
              <a:lnTo>
                <a:pt x="1669787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44CCE-777A-4E70-A604-78896B553C73}">
      <dsp:nvSpPr>
        <dsp:cNvPr id="0" name=""/>
        <dsp:cNvSpPr/>
      </dsp:nvSpPr>
      <dsp:spPr>
        <a:xfrm>
          <a:off x="5343471" y="1424582"/>
          <a:ext cx="91440" cy="264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FEE08-9FEF-42D2-8DE1-84D758CD82BB}">
      <dsp:nvSpPr>
        <dsp:cNvPr id="0" name=""/>
        <dsp:cNvSpPr/>
      </dsp:nvSpPr>
      <dsp:spPr>
        <a:xfrm>
          <a:off x="5389191" y="581339"/>
          <a:ext cx="1669787" cy="264889"/>
        </a:xfrm>
        <a:custGeom>
          <a:avLst/>
          <a:gdLst/>
          <a:ahLst/>
          <a:cxnLst/>
          <a:rect l="0" t="0" r="0" b="0"/>
          <a:pathLst>
            <a:path>
              <a:moveTo>
                <a:pt x="1669787" y="0"/>
              </a:moveTo>
              <a:lnTo>
                <a:pt x="1669787" y="180514"/>
              </a:lnTo>
              <a:lnTo>
                <a:pt x="0" y="180514"/>
              </a:lnTo>
              <a:lnTo>
                <a:pt x="0" y="2648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D0D93-F03A-41B0-907D-BAFD0D8AFF9F}">
      <dsp:nvSpPr>
        <dsp:cNvPr id="0" name=""/>
        <dsp:cNvSpPr/>
      </dsp:nvSpPr>
      <dsp:spPr>
        <a:xfrm>
          <a:off x="6603582" y="2985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A7D037-A0F3-44FF-A63F-68526863F2E3}">
      <dsp:nvSpPr>
        <dsp:cNvPr id="0" name=""/>
        <dsp:cNvSpPr/>
      </dsp:nvSpPr>
      <dsp:spPr>
        <a:xfrm>
          <a:off x="6704781" y="99125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Стратегическая цель</a:t>
          </a:r>
          <a:endParaRPr lang="ru-RU" sz="800" kern="1200" dirty="0"/>
        </a:p>
      </dsp:txBody>
      <dsp:txXfrm>
        <a:off x="6721720" y="116064"/>
        <a:ext cx="876915" cy="544475"/>
      </dsp:txXfrm>
    </dsp:sp>
    <dsp:sp modelId="{1106879C-42A5-4925-823E-2A06022B4443}">
      <dsp:nvSpPr>
        <dsp:cNvPr id="0" name=""/>
        <dsp:cNvSpPr/>
      </dsp:nvSpPr>
      <dsp:spPr>
        <a:xfrm>
          <a:off x="4933794" y="846228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1F0C0A-FBDB-45C5-90B6-CA826B73C436}">
      <dsp:nvSpPr>
        <dsp:cNvPr id="0" name=""/>
        <dsp:cNvSpPr/>
      </dsp:nvSpPr>
      <dsp:spPr>
        <a:xfrm>
          <a:off x="5034994" y="942367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1</a:t>
          </a:r>
          <a:endParaRPr lang="ru-RU" sz="900" kern="1200" dirty="0"/>
        </a:p>
      </dsp:txBody>
      <dsp:txXfrm>
        <a:off x="5051933" y="959306"/>
        <a:ext cx="876915" cy="544475"/>
      </dsp:txXfrm>
    </dsp:sp>
    <dsp:sp modelId="{DD26696B-1026-4C18-AB95-E16F66589F94}">
      <dsp:nvSpPr>
        <dsp:cNvPr id="0" name=""/>
        <dsp:cNvSpPr/>
      </dsp:nvSpPr>
      <dsp:spPr>
        <a:xfrm>
          <a:off x="4933794" y="1689471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2B5BD5-5235-4AA0-BD54-BAC4AD60AC26}">
      <dsp:nvSpPr>
        <dsp:cNvPr id="0" name=""/>
        <dsp:cNvSpPr/>
      </dsp:nvSpPr>
      <dsp:spPr>
        <a:xfrm>
          <a:off x="5034994" y="1785610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Стратегическая задача 1</a:t>
          </a:r>
          <a:endParaRPr lang="ru-RU" sz="800" kern="1200" dirty="0"/>
        </a:p>
      </dsp:txBody>
      <dsp:txXfrm>
        <a:off x="5051933" y="1802549"/>
        <a:ext cx="876915" cy="544475"/>
      </dsp:txXfrm>
    </dsp:sp>
    <dsp:sp modelId="{6738E3DE-8932-49E5-8CAD-1308CDC6E7A3}">
      <dsp:nvSpPr>
        <dsp:cNvPr id="0" name=""/>
        <dsp:cNvSpPr/>
      </dsp:nvSpPr>
      <dsp:spPr>
        <a:xfrm>
          <a:off x="3264007" y="2532713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67981B-BA6D-4FFB-A761-91083C3BE6FF}">
      <dsp:nvSpPr>
        <dsp:cNvPr id="0" name=""/>
        <dsp:cNvSpPr/>
      </dsp:nvSpPr>
      <dsp:spPr>
        <a:xfrm>
          <a:off x="3365206" y="2628853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1.1</a:t>
          </a:r>
          <a:endParaRPr lang="ru-RU" sz="900" kern="1200" dirty="0"/>
        </a:p>
      </dsp:txBody>
      <dsp:txXfrm>
        <a:off x="3382145" y="2645792"/>
        <a:ext cx="876915" cy="544475"/>
      </dsp:txXfrm>
    </dsp:sp>
    <dsp:sp modelId="{CEF61DA1-A1E2-4CF7-A60F-0A551904C00F}">
      <dsp:nvSpPr>
        <dsp:cNvPr id="0" name=""/>
        <dsp:cNvSpPr/>
      </dsp:nvSpPr>
      <dsp:spPr>
        <a:xfrm>
          <a:off x="3264007" y="3375956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F5FB8E-53D2-4519-BA03-BC0CC64A8136}">
      <dsp:nvSpPr>
        <dsp:cNvPr id="0" name=""/>
        <dsp:cNvSpPr/>
      </dsp:nvSpPr>
      <dsp:spPr>
        <a:xfrm>
          <a:off x="3365206" y="3472095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Тактическая цель 1.1</a:t>
          </a:r>
          <a:endParaRPr lang="ru-RU" sz="1000" kern="1200" dirty="0"/>
        </a:p>
      </dsp:txBody>
      <dsp:txXfrm>
        <a:off x="3382145" y="3489034"/>
        <a:ext cx="876915" cy="544475"/>
      </dsp:txXfrm>
    </dsp:sp>
    <dsp:sp modelId="{9188B7CD-DBA1-4791-98A0-E1514C0E4F97}">
      <dsp:nvSpPr>
        <dsp:cNvPr id="0" name=""/>
        <dsp:cNvSpPr/>
      </dsp:nvSpPr>
      <dsp:spPr>
        <a:xfrm>
          <a:off x="1594219" y="4219199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676D08-6E71-4826-B1BE-0CFBE42D159C}">
      <dsp:nvSpPr>
        <dsp:cNvPr id="0" name=""/>
        <dsp:cNvSpPr/>
      </dsp:nvSpPr>
      <dsp:spPr>
        <a:xfrm>
          <a:off x="1695419" y="4315338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Целевой показатель 1.1.1</a:t>
          </a:r>
          <a:endParaRPr lang="ru-RU" sz="1000" kern="1200" dirty="0"/>
        </a:p>
      </dsp:txBody>
      <dsp:txXfrm>
        <a:off x="1712358" y="4332277"/>
        <a:ext cx="876915" cy="544475"/>
      </dsp:txXfrm>
    </dsp:sp>
    <dsp:sp modelId="{9DF0331C-F619-40BD-BDBD-CF662D458FA4}">
      <dsp:nvSpPr>
        <dsp:cNvPr id="0" name=""/>
        <dsp:cNvSpPr/>
      </dsp:nvSpPr>
      <dsp:spPr>
        <a:xfrm>
          <a:off x="2707411" y="4219199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4902A2-37CC-4D51-A0A3-B2FEEBCCD658}">
      <dsp:nvSpPr>
        <dsp:cNvPr id="0" name=""/>
        <dsp:cNvSpPr/>
      </dsp:nvSpPr>
      <dsp:spPr>
        <a:xfrm>
          <a:off x="2808610" y="4315338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Целевой показатель 1.1.2</a:t>
          </a:r>
          <a:endParaRPr lang="ru-RU" sz="1000" kern="1200" dirty="0"/>
        </a:p>
      </dsp:txBody>
      <dsp:txXfrm>
        <a:off x="2825549" y="4332277"/>
        <a:ext cx="876915" cy="544475"/>
      </dsp:txXfrm>
    </dsp:sp>
    <dsp:sp modelId="{1FFBEE17-A1A4-45EF-8A0D-8D3188ACA40E}">
      <dsp:nvSpPr>
        <dsp:cNvPr id="0" name=""/>
        <dsp:cNvSpPr/>
      </dsp:nvSpPr>
      <dsp:spPr>
        <a:xfrm>
          <a:off x="3820603" y="4219199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59CFA-B2C4-494B-B691-B2E0D7763CFA}">
      <dsp:nvSpPr>
        <dsp:cNvPr id="0" name=""/>
        <dsp:cNvSpPr/>
      </dsp:nvSpPr>
      <dsp:spPr>
        <a:xfrm>
          <a:off x="3921802" y="4315338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Целевой показатель 1.1.3</a:t>
          </a:r>
          <a:endParaRPr lang="ru-RU" sz="1000" kern="1200" dirty="0"/>
        </a:p>
      </dsp:txBody>
      <dsp:txXfrm>
        <a:off x="3938741" y="4332277"/>
        <a:ext cx="876915" cy="544475"/>
      </dsp:txXfrm>
    </dsp:sp>
    <dsp:sp modelId="{3B59257B-9A7D-4C10-8D01-0A1D3C5A5363}">
      <dsp:nvSpPr>
        <dsp:cNvPr id="0" name=""/>
        <dsp:cNvSpPr/>
      </dsp:nvSpPr>
      <dsp:spPr>
        <a:xfrm>
          <a:off x="4933794" y="4219199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5B0E60-EA43-4CA6-8FD2-7B4A1DEF41D7}">
      <dsp:nvSpPr>
        <dsp:cNvPr id="0" name=""/>
        <dsp:cNvSpPr/>
      </dsp:nvSpPr>
      <dsp:spPr>
        <a:xfrm>
          <a:off x="5034994" y="4315338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…</a:t>
          </a:r>
          <a:endParaRPr lang="ru-RU" sz="800" kern="1200" dirty="0"/>
        </a:p>
      </dsp:txBody>
      <dsp:txXfrm>
        <a:off x="5051933" y="4332277"/>
        <a:ext cx="876915" cy="544475"/>
      </dsp:txXfrm>
    </dsp:sp>
    <dsp:sp modelId="{A81860F9-EB6E-4A61-8C05-72DE31A2C34C}">
      <dsp:nvSpPr>
        <dsp:cNvPr id="0" name=""/>
        <dsp:cNvSpPr/>
      </dsp:nvSpPr>
      <dsp:spPr>
        <a:xfrm>
          <a:off x="4377199" y="2532713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C4B499-9B1C-409A-8A5A-B46D7804B1FE}">
      <dsp:nvSpPr>
        <dsp:cNvPr id="0" name=""/>
        <dsp:cNvSpPr/>
      </dsp:nvSpPr>
      <dsp:spPr>
        <a:xfrm>
          <a:off x="4478398" y="2628853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1.2</a:t>
          </a:r>
          <a:endParaRPr lang="ru-RU" sz="900" kern="1200" dirty="0"/>
        </a:p>
      </dsp:txBody>
      <dsp:txXfrm>
        <a:off x="4495337" y="2645792"/>
        <a:ext cx="876915" cy="544475"/>
      </dsp:txXfrm>
    </dsp:sp>
    <dsp:sp modelId="{3A962B2C-B3F4-4516-94B3-920008668F89}">
      <dsp:nvSpPr>
        <dsp:cNvPr id="0" name=""/>
        <dsp:cNvSpPr/>
      </dsp:nvSpPr>
      <dsp:spPr>
        <a:xfrm>
          <a:off x="4377199" y="3375956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78F639-16E2-41E8-AF24-615311CDA81F}">
      <dsp:nvSpPr>
        <dsp:cNvPr id="0" name=""/>
        <dsp:cNvSpPr/>
      </dsp:nvSpPr>
      <dsp:spPr>
        <a:xfrm>
          <a:off x="4478398" y="3472095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Тактическая цель 1.2</a:t>
          </a:r>
          <a:endParaRPr lang="ru-RU" sz="1000" kern="1200" dirty="0"/>
        </a:p>
      </dsp:txBody>
      <dsp:txXfrm>
        <a:off x="4495337" y="3489034"/>
        <a:ext cx="876915" cy="544475"/>
      </dsp:txXfrm>
    </dsp:sp>
    <dsp:sp modelId="{F6607D42-231D-414D-8351-1FAA6F965DE0}">
      <dsp:nvSpPr>
        <dsp:cNvPr id="0" name=""/>
        <dsp:cNvSpPr/>
      </dsp:nvSpPr>
      <dsp:spPr>
        <a:xfrm>
          <a:off x="5490390" y="2532713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E58D77-22DD-4C18-B67D-39312038B816}">
      <dsp:nvSpPr>
        <dsp:cNvPr id="0" name=""/>
        <dsp:cNvSpPr/>
      </dsp:nvSpPr>
      <dsp:spPr>
        <a:xfrm>
          <a:off x="5591589" y="2628853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1.3</a:t>
          </a:r>
          <a:endParaRPr lang="ru-RU" sz="900" kern="1200" dirty="0"/>
        </a:p>
      </dsp:txBody>
      <dsp:txXfrm>
        <a:off x="5608528" y="2645792"/>
        <a:ext cx="876915" cy="544475"/>
      </dsp:txXfrm>
    </dsp:sp>
    <dsp:sp modelId="{93F88C52-F348-4595-95C8-CD95180AFAB5}">
      <dsp:nvSpPr>
        <dsp:cNvPr id="0" name=""/>
        <dsp:cNvSpPr/>
      </dsp:nvSpPr>
      <dsp:spPr>
        <a:xfrm>
          <a:off x="5490390" y="3375956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892FD2-55C1-4D66-A785-F2175DCFF36E}">
      <dsp:nvSpPr>
        <dsp:cNvPr id="0" name=""/>
        <dsp:cNvSpPr/>
      </dsp:nvSpPr>
      <dsp:spPr>
        <a:xfrm>
          <a:off x="5591589" y="3472095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Тактическая цель 1.3</a:t>
          </a:r>
          <a:endParaRPr lang="ru-RU" sz="1000" kern="1200" dirty="0"/>
        </a:p>
      </dsp:txBody>
      <dsp:txXfrm>
        <a:off x="5608528" y="3489034"/>
        <a:ext cx="876915" cy="544475"/>
      </dsp:txXfrm>
    </dsp:sp>
    <dsp:sp modelId="{2B3AA221-E5DF-4334-811E-04044CF45ABD}">
      <dsp:nvSpPr>
        <dsp:cNvPr id="0" name=""/>
        <dsp:cNvSpPr/>
      </dsp:nvSpPr>
      <dsp:spPr>
        <a:xfrm>
          <a:off x="6603582" y="2532713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8D4D9E-0944-4974-980F-175426DFAF2E}">
      <dsp:nvSpPr>
        <dsp:cNvPr id="0" name=""/>
        <dsp:cNvSpPr/>
      </dsp:nvSpPr>
      <dsp:spPr>
        <a:xfrm>
          <a:off x="6704781" y="2628853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…</a:t>
          </a:r>
          <a:endParaRPr lang="ru-RU" sz="800" kern="1200" dirty="0"/>
        </a:p>
      </dsp:txBody>
      <dsp:txXfrm>
        <a:off x="6721720" y="2645792"/>
        <a:ext cx="876915" cy="544475"/>
      </dsp:txXfrm>
    </dsp:sp>
    <dsp:sp modelId="{28E53CB8-BED1-45CD-AB3E-E0261D550668}">
      <dsp:nvSpPr>
        <dsp:cNvPr id="0" name=""/>
        <dsp:cNvSpPr/>
      </dsp:nvSpPr>
      <dsp:spPr>
        <a:xfrm>
          <a:off x="6603582" y="3375956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B43A0E-74C3-42E7-B61B-B56265B93381}">
      <dsp:nvSpPr>
        <dsp:cNvPr id="0" name=""/>
        <dsp:cNvSpPr/>
      </dsp:nvSpPr>
      <dsp:spPr>
        <a:xfrm>
          <a:off x="6704781" y="3472095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…</a:t>
          </a:r>
          <a:endParaRPr lang="ru-RU" sz="800" kern="1200" dirty="0"/>
        </a:p>
      </dsp:txBody>
      <dsp:txXfrm>
        <a:off x="6721720" y="3489034"/>
        <a:ext cx="876915" cy="544475"/>
      </dsp:txXfrm>
    </dsp:sp>
    <dsp:sp modelId="{C1C269A8-7BF5-4AF0-A5CA-BC83102A97BB}">
      <dsp:nvSpPr>
        <dsp:cNvPr id="0" name=""/>
        <dsp:cNvSpPr/>
      </dsp:nvSpPr>
      <dsp:spPr>
        <a:xfrm>
          <a:off x="6046986" y="846228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C73EC5-00FE-40A6-80D6-00829BBBDAC7}">
      <dsp:nvSpPr>
        <dsp:cNvPr id="0" name=""/>
        <dsp:cNvSpPr/>
      </dsp:nvSpPr>
      <dsp:spPr>
        <a:xfrm>
          <a:off x="6148185" y="942367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2</a:t>
          </a:r>
          <a:endParaRPr lang="ru-RU" sz="900" kern="1200" dirty="0"/>
        </a:p>
      </dsp:txBody>
      <dsp:txXfrm>
        <a:off x="6165124" y="959306"/>
        <a:ext cx="876915" cy="544475"/>
      </dsp:txXfrm>
    </dsp:sp>
    <dsp:sp modelId="{57A06750-D5D9-4339-99A9-7B2A2798DDB0}">
      <dsp:nvSpPr>
        <dsp:cNvPr id="0" name=""/>
        <dsp:cNvSpPr/>
      </dsp:nvSpPr>
      <dsp:spPr>
        <a:xfrm>
          <a:off x="6046986" y="1689471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6A1332-6E5F-4BC8-A576-E645CEE94BA7}">
      <dsp:nvSpPr>
        <dsp:cNvPr id="0" name=""/>
        <dsp:cNvSpPr/>
      </dsp:nvSpPr>
      <dsp:spPr>
        <a:xfrm>
          <a:off x="6148185" y="1785610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Стратегическая задача 2</a:t>
          </a:r>
          <a:endParaRPr lang="ru-RU" sz="800" kern="1200" dirty="0"/>
        </a:p>
      </dsp:txBody>
      <dsp:txXfrm>
        <a:off x="6165124" y="1802549"/>
        <a:ext cx="876915" cy="544475"/>
      </dsp:txXfrm>
    </dsp:sp>
    <dsp:sp modelId="{4FB0C239-2D0A-4AA7-85AF-61CFAE43128E}">
      <dsp:nvSpPr>
        <dsp:cNvPr id="0" name=""/>
        <dsp:cNvSpPr/>
      </dsp:nvSpPr>
      <dsp:spPr>
        <a:xfrm>
          <a:off x="7160178" y="846228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D7EF59-B72E-4D80-A462-93BEB4C87E45}">
      <dsp:nvSpPr>
        <dsp:cNvPr id="0" name=""/>
        <dsp:cNvSpPr/>
      </dsp:nvSpPr>
      <dsp:spPr>
        <a:xfrm>
          <a:off x="7261377" y="942367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Целевой показатель 3</a:t>
          </a:r>
          <a:endParaRPr lang="ru-RU" sz="900" kern="1200" dirty="0"/>
        </a:p>
      </dsp:txBody>
      <dsp:txXfrm>
        <a:off x="7278316" y="959306"/>
        <a:ext cx="876915" cy="544475"/>
      </dsp:txXfrm>
    </dsp:sp>
    <dsp:sp modelId="{7B6868A5-DDE3-4347-9B19-5EDDD4EB1FA3}">
      <dsp:nvSpPr>
        <dsp:cNvPr id="0" name=""/>
        <dsp:cNvSpPr/>
      </dsp:nvSpPr>
      <dsp:spPr>
        <a:xfrm>
          <a:off x="7160178" y="1689471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E84D79-CAB3-4A1F-9422-1DD778200C6D}">
      <dsp:nvSpPr>
        <dsp:cNvPr id="0" name=""/>
        <dsp:cNvSpPr/>
      </dsp:nvSpPr>
      <dsp:spPr>
        <a:xfrm>
          <a:off x="7261377" y="1785610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Стратегическая задача 3</a:t>
          </a:r>
          <a:endParaRPr lang="ru-RU" sz="800" kern="1200" dirty="0"/>
        </a:p>
      </dsp:txBody>
      <dsp:txXfrm>
        <a:off x="7278316" y="1802549"/>
        <a:ext cx="876915" cy="544475"/>
      </dsp:txXfrm>
    </dsp:sp>
    <dsp:sp modelId="{C167C3DE-BA1D-48FA-A363-895194C7A5F6}">
      <dsp:nvSpPr>
        <dsp:cNvPr id="0" name=""/>
        <dsp:cNvSpPr/>
      </dsp:nvSpPr>
      <dsp:spPr>
        <a:xfrm>
          <a:off x="8273369" y="846228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F1C62D-3079-458E-B309-998A1D9E044A}">
      <dsp:nvSpPr>
        <dsp:cNvPr id="0" name=""/>
        <dsp:cNvSpPr/>
      </dsp:nvSpPr>
      <dsp:spPr>
        <a:xfrm>
          <a:off x="8374568" y="942367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…</a:t>
          </a:r>
          <a:endParaRPr lang="ru-RU" sz="800" kern="1200" dirty="0"/>
        </a:p>
      </dsp:txBody>
      <dsp:txXfrm>
        <a:off x="8391507" y="959306"/>
        <a:ext cx="876915" cy="544475"/>
      </dsp:txXfrm>
    </dsp:sp>
    <dsp:sp modelId="{85EFCF3C-892E-4615-A086-F2991948E439}">
      <dsp:nvSpPr>
        <dsp:cNvPr id="0" name=""/>
        <dsp:cNvSpPr/>
      </dsp:nvSpPr>
      <dsp:spPr>
        <a:xfrm>
          <a:off x="8273369" y="1689471"/>
          <a:ext cx="910793" cy="57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58C6F9-31B6-4CC9-8A9F-FC7037FF85D5}">
      <dsp:nvSpPr>
        <dsp:cNvPr id="0" name=""/>
        <dsp:cNvSpPr/>
      </dsp:nvSpPr>
      <dsp:spPr>
        <a:xfrm>
          <a:off x="8374568" y="1785610"/>
          <a:ext cx="910793" cy="57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…</a:t>
          </a:r>
          <a:endParaRPr lang="ru-RU" sz="800" kern="1200" dirty="0"/>
        </a:p>
      </dsp:txBody>
      <dsp:txXfrm>
        <a:off x="8391507" y="1802549"/>
        <a:ext cx="876915" cy="5444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C1C61-934B-4C4F-89DD-584CC5D2F0EF}">
      <dsp:nvSpPr>
        <dsp:cNvPr id="0" name=""/>
        <dsp:cNvSpPr/>
      </dsp:nvSpPr>
      <dsp:spPr>
        <a:xfrm>
          <a:off x="3256616" y="602896"/>
          <a:ext cx="4031394" cy="4031394"/>
        </a:xfrm>
        <a:prstGeom prst="blockArc">
          <a:avLst>
            <a:gd name="adj1" fmla="val 11880000"/>
            <a:gd name="adj2" fmla="val 162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9CD9BB-5CDA-4183-83C3-C1A019C99D4C}">
      <dsp:nvSpPr>
        <dsp:cNvPr id="0" name=""/>
        <dsp:cNvSpPr/>
      </dsp:nvSpPr>
      <dsp:spPr>
        <a:xfrm>
          <a:off x="3256616" y="602896"/>
          <a:ext cx="4031394" cy="4031394"/>
        </a:xfrm>
        <a:prstGeom prst="blockArc">
          <a:avLst>
            <a:gd name="adj1" fmla="val 7560000"/>
            <a:gd name="adj2" fmla="val 1188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04CE3E-9A79-4884-85A3-040147D49C70}">
      <dsp:nvSpPr>
        <dsp:cNvPr id="0" name=""/>
        <dsp:cNvSpPr/>
      </dsp:nvSpPr>
      <dsp:spPr>
        <a:xfrm>
          <a:off x="3256616" y="602896"/>
          <a:ext cx="4031394" cy="4031394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EF72D8-B609-4017-9851-EC711933AEB3}">
      <dsp:nvSpPr>
        <dsp:cNvPr id="0" name=""/>
        <dsp:cNvSpPr/>
      </dsp:nvSpPr>
      <dsp:spPr>
        <a:xfrm>
          <a:off x="3256616" y="602896"/>
          <a:ext cx="4031394" cy="4031394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20EB5B-0C13-4AEF-A60F-51FA8BD45142}">
      <dsp:nvSpPr>
        <dsp:cNvPr id="0" name=""/>
        <dsp:cNvSpPr/>
      </dsp:nvSpPr>
      <dsp:spPr>
        <a:xfrm>
          <a:off x="3256616" y="602896"/>
          <a:ext cx="4031394" cy="4031394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463715-6865-4CFB-98B2-58CD4A3FC124}">
      <dsp:nvSpPr>
        <dsp:cNvPr id="0" name=""/>
        <dsp:cNvSpPr/>
      </dsp:nvSpPr>
      <dsp:spPr>
        <a:xfrm>
          <a:off x="4345540" y="1691819"/>
          <a:ext cx="1853547" cy="1853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Стратегия</a:t>
          </a:r>
          <a:endParaRPr lang="ru-RU" sz="1800" b="1" kern="1200" dirty="0"/>
        </a:p>
      </dsp:txBody>
      <dsp:txXfrm>
        <a:off x="4616986" y="1963265"/>
        <a:ext cx="1310655" cy="1310655"/>
      </dsp:txXfrm>
    </dsp:sp>
    <dsp:sp modelId="{157E6451-7454-4FF6-994B-A6C43DE20E8D}">
      <dsp:nvSpPr>
        <dsp:cNvPr id="0" name=""/>
        <dsp:cNvSpPr/>
      </dsp:nvSpPr>
      <dsp:spPr>
        <a:xfrm>
          <a:off x="4623572" y="864"/>
          <a:ext cx="1297483" cy="1297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Наука</a:t>
          </a:r>
          <a:endParaRPr lang="ru-RU" sz="2000" kern="1200" dirty="0"/>
        </a:p>
      </dsp:txBody>
      <dsp:txXfrm>
        <a:off x="4813584" y="190876"/>
        <a:ext cx="917459" cy="917459"/>
      </dsp:txXfrm>
    </dsp:sp>
    <dsp:sp modelId="{DF27E170-1B8F-4BC8-8EEE-3CA4CABDABCA}">
      <dsp:nvSpPr>
        <dsp:cNvPr id="0" name=""/>
        <dsp:cNvSpPr/>
      </dsp:nvSpPr>
      <dsp:spPr>
        <a:xfrm>
          <a:off x="6496191" y="1361401"/>
          <a:ext cx="1297483" cy="1297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Бизнес</a:t>
          </a:r>
          <a:endParaRPr lang="ru-RU" sz="1800" kern="1200" dirty="0"/>
        </a:p>
      </dsp:txBody>
      <dsp:txXfrm>
        <a:off x="6686203" y="1551413"/>
        <a:ext cx="917459" cy="917459"/>
      </dsp:txXfrm>
    </dsp:sp>
    <dsp:sp modelId="{95A48579-D0AA-4F5B-813E-89136FFE9123}">
      <dsp:nvSpPr>
        <dsp:cNvPr id="0" name=""/>
        <dsp:cNvSpPr/>
      </dsp:nvSpPr>
      <dsp:spPr>
        <a:xfrm>
          <a:off x="5780914" y="3562796"/>
          <a:ext cx="1297483" cy="1297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Общество</a:t>
          </a:r>
          <a:endParaRPr lang="ru-RU" sz="1200" kern="1200" dirty="0"/>
        </a:p>
      </dsp:txBody>
      <dsp:txXfrm>
        <a:off x="5970926" y="3752808"/>
        <a:ext cx="917459" cy="917459"/>
      </dsp:txXfrm>
    </dsp:sp>
    <dsp:sp modelId="{D65942EC-5207-4786-BE51-1CD645828199}">
      <dsp:nvSpPr>
        <dsp:cNvPr id="0" name=""/>
        <dsp:cNvSpPr/>
      </dsp:nvSpPr>
      <dsp:spPr>
        <a:xfrm>
          <a:off x="3466230" y="3562796"/>
          <a:ext cx="1297483" cy="1297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СМИ</a:t>
          </a:r>
          <a:endParaRPr lang="ru-RU" sz="2000" kern="1200" dirty="0"/>
        </a:p>
      </dsp:txBody>
      <dsp:txXfrm>
        <a:off x="3656242" y="3752808"/>
        <a:ext cx="917459" cy="917459"/>
      </dsp:txXfrm>
    </dsp:sp>
    <dsp:sp modelId="{48F19152-0B59-4F3A-8683-396A20B4F35C}">
      <dsp:nvSpPr>
        <dsp:cNvPr id="0" name=""/>
        <dsp:cNvSpPr/>
      </dsp:nvSpPr>
      <dsp:spPr>
        <a:xfrm>
          <a:off x="2750953" y="1361401"/>
          <a:ext cx="1297483" cy="1297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Власть</a:t>
          </a:r>
          <a:endParaRPr lang="ru-RU" sz="2000" kern="1200" dirty="0"/>
        </a:p>
      </dsp:txBody>
      <dsp:txXfrm>
        <a:off x="2940965" y="1551413"/>
        <a:ext cx="917459" cy="91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3DC1-4A9E-45C5-B7DD-256A9278C75E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D8A9F-9F30-430E-A0E0-A12895FB6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1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D8A9F-9F30-430E-A0E0-A12895FB67D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0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2ADB-A3FC-4371-9292-50C9235FB8A5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2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CC33-31B2-4ED4-9B0F-9154840025FB}" type="datetime1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646-2CD4-42BE-B803-48FAF881D466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03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8F76-2D6E-44D6-9D9E-1FF9EF822F56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605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E399-EB3E-4C3A-8766-800B1BCDDC6A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63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2CC-67B0-400E-B75A-952744D8DA4F}" type="datetime1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24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854C-B8ED-4A97-8ECA-A009335E62C1}" type="datetime1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8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F6E-68ED-4075-8A2D-FFBA064DAEBC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24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3A8-5CC7-4385-93A3-B0E88469DAA0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9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6C51-5218-4FF5-B273-C704CA75465E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2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3203-50A1-46DB-A238-0FCE3DB38FD5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6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9CC-8292-49BE-9422-8ED18E87CEAE}" type="datetime1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FD92-BCB6-4CB9-9632-F65ABBA1D927}" type="datetime1">
              <a:rPr lang="ru-RU" smtClean="0"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BF32-BC6F-4001-9A6B-71ADD09F8086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5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8E6-964C-4176-95FB-52140E015556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6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60E-5DB0-497A-AAE5-5DBABAA1D6FF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3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6227-E6CB-4AED-930D-99582BA7DA5B}" type="datetime1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41399AC-1639-4B9E-B359-E95362A9B95E}" type="datetime1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323A-171E-48B0-843B-DC6B91205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92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047" y="2306868"/>
            <a:ext cx="9161906" cy="2244265"/>
          </a:xfrm>
        </p:spPr>
        <p:txBody>
          <a:bodyPr/>
          <a:lstStyle/>
          <a:p>
            <a:pPr algn="ctr"/>
            <a:r>
              <a:rPr lang="ru-RU" b="1" dirty="0" smtClean="0"/>
              <a:t>СТРАТЕГИЧЕСКОЕ ПЛАНИРОВАНИЕ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004"/>
          </a:xfrm>
        </p:spPr>
        <p:txBody>
          <a:bodyPr/>
          <a:lstStyle/>
          <a:p>
            <a:pPr algn="ctr"/>
            <a:r>
              <a:rPr lang="ru-RU" sz="2400" b="1" dirty="0" smtClean="0"/>
              <a:t>ФЕДЕРАЛЬНЫЙ ЗАКОН № 172-ФЗ «О СТРАТЕГИЧЕСКОМ ПЛАНИРОВАНИИ В РОССИЙСКОЙ ФЕДЕРАЦИИ»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32965"/>
              </p:ext>
            </p:extLst>
          </p:nvPr>
        </p:nvGraphicFramePr>
        <p:xfrm>
          <a:off x="646111" y="1637414"/>
          <a:ext cx="6092456" cy="4855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36904" y="2166731"/>
            <a:ext cx="44470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Временные периоды планирования: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Отчетный (1 год);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Среднесрочный (3-6 лет);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Долгосрочный (6 и более лет)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61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187958"/>
              </p:ext>
            </p:extLst>
          </p:nvPr>
        </p:nvGraphicFramePr>
        <p:xfrm>
          <a:off x="1095153" y="1351721"/>
          <a:ext cx="10095586" cy="518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ДОКУМЕНТЫ СТРАТЕГИЧЕСКОГО ПЛАНИРОВАНИЯ В СООТВЕТСТВИИ С ФЕДЕРАЛЬНЫМ ЗАКОНОМ № 172-ФЗ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745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10544628" cy="419548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Основные проблемы подготовки документов стратегического планирования: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Разработка стратегии в условиях, когда не сформирована стратегия более высокого уровня;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процесс разработки не включаются различные группы заинтересованных лиц (бизнес, общество, наука и др.);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Отсутствие единого методологического подхода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ДОКУМЕНТЫ СТРАТЕГИЧЕСКОГО ПЛАНИРОВАНИЯ В СООТВЕТСТВИИ С ФЕДЕРАЛЬНЫМ ЗАКОНОМ № 172-ФЗ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35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260159"/>
              </p:ext>
            </p:extLst>
          </p:nvPr>
        </p:nvGraphicFramePr>
        <p:xfrm>
          <a:off x="646110" y="1351721"/>
          <a:ext cx="10544628" cy="4729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876"/>
                <a:gridCol w="3514876"/>
                <a:gridCol w="3514876"/>
              </a:tblGrid>
              <a:tr h="435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проблемы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Последствия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Предложения по</a:t>
                      </a:r>
                      <a:b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решению проблемы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Отсутствие соотносительности стратегических целей и задач в стратегиях муниципальных образований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Невозможность объединения различных систем целей муниципальных образований в одну агрегированную систему целей региона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единой утвержденной формы представления приоритетных направлений развития муниципальных образований, стратегических целей, задач и направлений достижения ожидаемых результатов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Несоответствие набора целевых показателей и ожидаемых результатов системы стратегических целей и задач муниципальных стратегий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Искажение реальных результатов выполнения задач и достижения целей муниципальных стратегий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Целевые показатели должны быть логически приведены в соответствие с показателями стратегии региона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Невозможность «сравнения» муниципальных стратегий в части оценки социально-экономического положения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возможности муниципальных образований учитывать сложившуюся социально-экономическую обстановку соседних муниципалитетов в целях определения собственных путей долгосрочного развития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унифицированного и жестко структурированного макета муниципальных стратегий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Самостоятельный выбор муниципальными образованиями набора целевых показателей достижения стратегических целей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Разнородный набор несравнимых целевых показателей в муниципальных стратегиях не позволит учитывать их в региональной стратегии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жесткого перечня целевых показателей, позволяющих оценить достижение стратегических целей и выполнение задач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РЕКОМЕНДАЦИИ ПО РЕШЕНИЮ ПРОБЛЕМ ФОРМИРОВАНИЯ МУНИЦИПАЛЬНЫХ СТРАТЕГИЙ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9318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578979"/>
              </p:ext>
            </p:extLst>
          </p:nvPr>
        </p:nvGraphicFramePr>
        <p:xfrm>
          <a:off x="646111" y="1351722"/>
          <a:ext cx="10879582" cy="489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УВЯЗКА ЦЕЛЕВЫХ ПОКАЗАТЕЛЕЙ В СИСТЕМЕ СТРАТЕГИЧЕСКИХ ЦЕЛЕЙ И ЗАДАЧ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2372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7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208889" y="1839787"/>
            <a:ext cx="9623763" cy="4443676"/>
            <a:chOff x="409923" y="1839787"/>
            <a:chExt cx="9623763" cy="4443676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409923" y="1839787"/>
              <a:ext cx="1597932" cy="550605"/>
              <a:chOff x="966221" y="426"/>
              <a:chExt cx="1597932" cy="550605"/>
            </a:xfrm>
          </p:grpSpPr>
          <p:sp>
            <p:nvSpPr>
              <p:cNvPr id="103" name="Скругленный прямоугольник 102"/>
              <p:cNvSpPr/>
              <p:nvPr/>
            </p:nvSpPr>
            <p:spPr>
              <a:xfrm>
                <a:off x="966221" y="426"/>
                <a:ext cx="1597932" cy="550605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4" name="Скругленный прямоугольник 4"/>
              <p:cNvSpPr/>
              <p:nvPr/>
            </p:nvSpPr>
            <p:spPr>
              <a:xfrm>
                <a:off x="982348" y="16553"/>
                <a:ext cx="1565678" cy="5183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Демография</a:t>
                </a:r>
              </a:p>
            </p:txBody>
          </p:sp>
        </p:grpSp>
        <p:sp>
          <p:nvSpPr>
            <p:cNvPr id="7" name="Прямая соединительная линия 5"/>
            <p:cNvSpPr/>
            <p:nvPr/>
          </p:nvSpPr>
          <p:spPr>
            <a:xfrm>
              <a:off x="569716" y="2390392"/>
              <a:ext cx="159793" cy="3185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18505"/>
                  </a:lnTo>
                  <a:lnTo>
                    <a:pt x="159793" y="31850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Группа 7"/>
            <p:cNvGrpSpPr/>
            <p:nvPr/>
          </p:nvGrpSpPr>
          <p:grpSpPr>
            <a:xfrm>
              <a:off x="729509" y="2493070"/>
              <a:ext cx="2064871" cy="431656"/>
              <a:chOff x="1285807" y="653709"/>
              <a:chExt cx="2064871" cy="431656"/>
            </a:xfrm>
          </p:grpSpPr>
          <p:sp>
            <p:nvSpPr>
              <p:cNvPr id="101" name="Скругленный прямоугольник 100"/>
              <p:cNvSpPr/>
              <p:nvPr/>
            </p:nvSpPr>
            <p:spPr>
              <a:xfrm>
                <a:off x="1285807" y="653709"/>
                <a:ext cx="2064871" cy="43165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2" name="Скругленный прямоугольник 7"/>
              <p:cNvSpPr/>
              <p:nvPr/>
            </p:nvSpPr>
            <p:spPr>
              <a:xfrm>
                <a:off x="1298450" y="666352"/>
                <a:ext cx="2039585" cy="406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Естественный прирост</a:t>
                </a:r>
              </a:p>
            </p:txBody>
          </p:sp>
        </p:grpSp>
        <p:sp>
          <p:nvSpPr>
            <p:cNvPr id="9" name="Прямая соединительная линия 8"/>
            <p:cNvSpPr/>
            <p:nvPr/>
          </p:nvSpPr>
          <p:spPr>
            <a:xfrm>
              <a:off x="569716" y="2390392"/>
              <a:ext cx="159793" cy="8647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64772"/>
                  </a:lnTo>
                  <a:lnTo>
                    <a:pt x="159793" y="8647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Группа 9"/>
            <p:cNvGrpSpPr/>
            <p:nvPr/>
          </p:nvGrpSpPr>
          <p:grpSpPr>
            <a:xfrm>
              <a:off x="729509" y="3027403"/>
              <a:ext cx="2041234" cy="455522"/>
              <a:chOff x="1285807" y="1188042"/>
              <a:chExt cx="2041234" cy="455522"/>
            </a:xfrm>
          </p:grpSpPr>
          <p:sp>
            <p:nvSpPr>
              <p:cNvPr id="99" name="Скругленный прямоугольник 98"/>
              <p:cNvSpPr/>
              <p:nvPr/>
            </p:nvSpPr>
            <p:spPr>
              <a:xfrm>
                <a:off x="1285807" y="1188042"/>
                <a:ext cx="2041234" cy="45552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0" name="Скругленный прямоугольник 10"/>
              <p:cNvSpPr/>
              <p:nvPr/>
            </p:nvSpPr>
            <p:spPr>
              <a:xfrm>
                <a:off x="1299149" y="1201384"/>
                <a:ext cx="2014550" cy="4288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Миграционный прирост</a:t>
                </a: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889589" y="1843326"/>
              <a:ext cx="1916174" cy="565038"/>
              <a:chOff x="3172799" y="426"/>
              <a:chExt cx="1916174" cy="456775"/>
            </a:xfrm>
          </p:grpSpPr>
          <p:sp>
            <p:nvSpPr>
              <p:cNvPr id="97" name="Скругленный прямоугольник 96"/>
              <p:cNvSpPr/>
              <p:nvPr/>
            </p:nvSpPr>
            <p:spPr>
              <a:xfrm>
                <a:off x="3172799" y="426"/>
                <a:ext cx="1916174" cy="456775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8" name="Скругленный прямоугольник 12"/>
              <p:cNvSpPr/>
              <p:nvPr/>
            </p:nvSpPr>
            <p:spPr>
              <a:xfrm>
                <a:off x="3186177" y="13804"/>
                <a:ext cx="1889418" cy="43001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Бизнес и предпринимательство</a:t>
                </a:r>
              </a:p>
            </p:txBody>
          </p:sp>
        </p:grpSp>
        <p:sp>
          <p:nvSpPr>
            <p:cNvPr id="12" name="Прямая соединительная линия 13"/>
            <p:cNvSpPr/>
            <p:nvPr/>
          </p:nvSpPr>
          <p:spPr>
            <a:xfrm>
              <a:off x="3029454" y="2383354"/>
              <a:ext cx="191617" cy="34004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0045"/>
                  </a:lnTo>
                  <a:lnTo>
                    <a:pt x="191617" y="34004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" name="Группа 12"/>
            <p:cNvGrpSpPr/>
            <p:nvPr/>
          </p:nvGrpSpPr>
          <p:grpSpPr>
            <a:xfrm>
              <a:off x="3214031" y="2471529"/>
              <a:ext cx="1591732" cy="474735"/>
              <a:chOff x="3556034" y="559878"/>
              <a:chExt cx="2464166" cy="474735"/>
            </a:xfrm>
          </p:grpSpPr>
          <p:sp>
            <p:nvSpPr>
              <p:cNvPr id="95" name="Скругленный прямоугольник 94"/>
              <p:cNvSpPr/>
              <p:nvPr/>
            </p:nvSpPr>
            <p:spPr>
              <a:xfrm>
                <a:off x="3556034" y="559878"/>
                <a:ext cx="2464166" cy="474735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6" name="Скругленный прямоугольник 15"/>
              <p:cNvSpPr/>
              <p:nvPr/>
            </p:nvSpPr>
            <p:spPr>
              <a:xfrm>
                <a:off x="3569939" y="573783"/>
                <a:ext cx="2436356" cy="44692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Промышленное производство</a:t>
                </a:r>
              </a:p>
            </p:txBody>
          </p:sp>
        </p:grpSp>
        <p:sp>
          <p:nvSpPr>
            <p:cNvPr id="14" name="Прямая соединительная линия 16"/>
            <p:cNvSpPr/>
            <p:nvPr/>
          </p:nvSpPr>
          <p:spPr>
            <a:xfrm>
              <a:off x="3029454" y="2383354"/>
              <a:ext cx="191617" cy="9872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87286"/>
                  </a:lnTo>
                  <a:lnTo>
                    <a:pt x="191617" y="98728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" name="Группа 14"/>
            <p:cNvGrpSpPr/>
            <p:nvPr/>
          </p:nvGrpSpPr>
          <p:grpSpPr>
            <a:xfrm>
              <a:off x="3206238" y="3125820"/>
              <a:ext cx="1599525" cy="473749"/>
              <a:chOff x="3556034" y="1137291"/>
              <a:chExt cx="2620105" cy="614393"/>
            </a:xfrm>
          </p:grpSpPr>
          <p:sp>
            <p:nvSpPr>
              <p:cNvPr id="93" name="Скругленный прямоугольник 92"/>
              <p:cNvSpPr/>
              <p:nvPr/>
            </p:nvSpPr>
            <p:spPr>
              <a:xfrm>
                <a:off x="3556034" y="1137291"/>
                <a:ext cx="2620105" cy="61439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4" name="Скругленный прямоугольник 18"/>
              <p:cNvSpPr/>
              <p:nvPr/>
            </p:nvSpPr>
            <p:spPr>
              <a:xfrm>
                <a:off x="3574029" y="1155286"/>
                <a:ext cx="2584115" cy="5784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Сельское хозяйство</a:t>
                </a:r>
              </a:p>
            </p:txBody>
          </p:sp>
        </p:grpSp>
        <p:sp>
          <p:nvSpPr>
            <p:cNvPr id="16" name="Прямая соединительная линия 19"/>
            <p:cNvSpPr/>
            <p:nvPr/>
          </p:nvSpPr>
          <p:spPr>
            <a:xfrm>
              <a:off x="3029454" y="2383354"/>
              <a:ext cx="191617" cy="16293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9359"/>
                  </a:lnTo>
                  <a:lnTo>
                    <a:pt x="191617" y="162935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" name="Группа 16"/>
            <p:cNvGrpSpPr/>
            <p:nvPr/>
          </p:nvGrpSpPr>
          <p:grpSpPr>
            <a:xfrm>
              <a:off x="3213708" y="3780514"/>
              <a:ext cx="1592055" cy="464397"/>
              <a:chOff x="3556034" y="1854362"/>
              <a:chExt cx="2455019" cy="464397"/>
            </a:xfrm>
          </p:grpSpPr>
          <p:sp>
            <p:nvSpPr>
              <p:cNvPr id="91" name="Скругленный прямоугольник 90"/>
              <p:cNvSpPr/>
              <p:nvPr/>
            </p:nvSpPr>
            <p:spPr>
              <a:xfrm>
                <a:off x="3556034" y="1854362"/>
                <a:ext cx="2455019" cy="4643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2" name="Скругленный прямоугольник 21"/>
              <p:cNvSpPr/>
              <p:nvPr/>
            </p:nvSpPr>
            <p:spPr>
              <a:xfrm>
                <a:off x="3569636" y="1867964"/>
                <a:ext cx="2427815" cy="4371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Потребительский рынок</a:t>
                </a:r>
              </a:p>
            </p:txBody>
          </p:sp>
        </p:grpSp>
        <p:sp>
          <p:nvSpPr>
            <p:cNvPr id="18" name="Прямая соединительная линия 22"/>
            <p:cNvSpPr/>
            <p:nvPr/>
          </p:nvSpPr>
          <p:spPr>
            <a:xfrm>
              <a:off x="3029454" y="2383354"/>
              <a:ext cx="191617" cy="22343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34372"/>
                  </a:lnTo>
                  <a:lnTo>
                    <a:pt x="191617" y="22343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9" name="Группа 18"/>
            <p:cNvGrpSpPr/>
            <p:nvPr/>
          </p:nvGrpSpPr>
          <p:grpSpPr>
            <a:xfrm>
              <a:off x="3206238" y="4347590"/>
              <a:ext cx="1599525" cy="540272"/>
              <a:chOff x="3556034" y="2421437"/>
              <a:chExt cx="2230942" cy="540272"/>
            </a:xfrm>
          </p:grpSpPr>
          <p:sp>
            <p:nvSpPr>
              <p:cNvPr id="89" name="Скругленный прямоугольник 88"/>
              <p:cNvSpPr/>
              <p:nvPr/>
            </p:nvSpPr>
            <p:spPr>
              <a:xfrm>
                <a:off x="3556034" y="2421437"/>
                <a:ext cx="2230942" cy="54027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0" name="Скругленный прямоугольник 24"/>
              <p:cNvSpPr/>
              <p:nvPr/>
            </p:nvSpPr>
            <p:spPr>
              <a:xfrm>
                <a:off x="3571858" y="2437261"/>
                <a:ext cx="2199294" cy="5086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Субъекты МСП</a:t>
                </a:r>
              </a:p>
            </p:txBody>
          </p:sp>
        </p:grpSp>
        <p:sp>
          <p:nvSpPr>
            <p:cNvPr id="20" name="Прямая соединительная линия 25"/>
            <p:cNvSpPr/>
            <p:nvPr/>
          </p:nvSpPr>
          <p:spPr>
            <a:xfrm>
              <a:off x="3029454" y="2383354"/>
              <a:ext cx="191617" cy="28617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61791"/>
                  </a:lnTo>
                  <a:lnTo>
                    <a:pt x="191617" y="286179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1" name="Группа 20"/>
            <p:cNvGrpSpPr/>
            <p:nvPr/>
          </p:nvGrpSpPr>
          <p:grpSpPr>
            <a:xfrm>
              <a:off x="3213708" y="5014778"/>
              <a:ext cx="1592055" cy="509210"/>
              <a:chOff x="3556034" y="3064387"/>
              <a:chExt cx="2230942" cy="509210"/>
            </a:xfrm>
          </p:grpSpPr>
          <p:sp>
            <p:nvSpPr>
              <p:cNvPr id="87" name="Скругленный прямоугольник 86"/>
              <p:cNvSpPr/>
              <p:nvPr/>
            </p:nvSpPr>
            <p:spPr>
              <a:xfrm>
                <a:off x="3556034" y="3064387"/>
                <a:ext cx="2230942" cy="50921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8" name="Скругленный прямоугольник 27"/>
              <p:cNvSpPr/>
              <p:nvPr/>
            </p:nvSpPr>
            <p:spPr>
              <a:xfrm>
                <a:off x="3570948" y="3079301"/>
                <a:ext cx="2201114" cy="4793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Инвестиционный потенциал</a:t>
                </a:r>
              </a:p>
            </p:txBody>
          </p:sp>
        </p:grpSp>
        <p:sp>
          <p:nvSpPr>
            <p:cNvPr id="22" name="Прямая соединительная линия 28"/>
            <p:cNvSpPr/>
            <p:nvPr/>
          </p:nvSpPr>
          <p:spPr>
            <a:xfrm>
              <a:off x="3029454" y="2383354"/>
              <a:ext cx="191617" cy="34768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76874"/>
                  </a:lnTo>
                  <a:lnTo>
                    <a:pt x="191617" y="34768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3" name="Группа 22"/>
            <p:cNvGrpSpPr/>
            <p:nvPr/>
          </p:nvGrpSpPr>
          <p:grpSpPr>
            <a:xfrm>
              <a:off x="3213708" y="5602428"/>
              <a:ext cx="1991601" cy="515600"/>
              <a:chOff x="3556034" y="3676274"/>
              <a:chExt cx="2037317" cy="515600"/>
            </a:xfrm>
          </p:grpSpPr>
          <p:sp>
            <p:nvSpPr>
              <p:cNvPr id="85" name="Скругленный прямоугольник 84"/>
              <p:cNvSpPr/>
              <p:nvPr/>
            </p:nvSpPr>
            <p:spPr>
              <a:xfrm>
                <a:off x="3556034" y="3676274"/>
                <a:ext cx="2037317" cy="51560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6" name="Скругленный прямоугольник 30"/>
              <p:cNvSpPr/>
              <p:nvPr/>
            </p:nvSpPr>
            <p:spPr>
              <a:xfrm>
                <a:off x="3571135" y="3691375"/>
                <a:ext cx="2007115" cy="48539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Внешнеэкономическая деятельность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5082567" y="1843347"/>
              <a:ext cx="1063590" cy="565017"/>
              <a:chOff x="3525105" y="1162"/>
              <a:chExt cx="859482" cy="429741"/>
            </a:xfrm>
          </p:grpSpPr>
          <p:sp>
            <p:nvSpPr>
              <p:cNvPr id="83" name="Скругленный прямоугольник 82"/>
              <p:cNvSpPr/>
              <p:nvPr/>
            </p:nvSpPr>
            <p:spPr>
              <a:xfrm>
                <a:off x="3525105" y="1162"/>
                <a:ext cx="859482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Скругленный прямоугольник 4"/>
              <p:cNvSpPr/>
              <p:nvPr/>
            </p:nvSpPr>
            <p:spPr>
              <a:xfrm>
                <a:off x="3537692" y="13749"/>
                <a:ext cx="834308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Труд и занятость</a:t>
                </a:r>
              </a:p>
            </p:txBody>
          </p:sp>
        </p:grpSp>
        <p:sp>
          <p:nvSpPr>
            <p:cNvPr id="25" name="Прямая соединительная линия 5"/>
            <p:cNvSpPr/>
            <p:nvPr/>
          </p:nvSpPr>
          <p:spPr>
            <a:xfrm>
              <a:off x="5212187" y="2374265"/>
              <a:ext cx="91440" cy="3223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22305"/>
                  </a:lnTo>
                  <a:lnTo>
                    <a:pt x="131668" y="32230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6" name="Группа 25"/>
            <p:cNvGrpSpPr/>
            <p:nvPr/>
          </p:nvGrpSpPr>
          <p:grpSpPr>
            <a:xfrm>
              <a:off x="5331924" y="2477513"/>
              <a:ext cx="2295792" cy="429741"/>
              <a:chOff x="3697002" y="538339"/>
              <a:chExt cx="687585" cy="429741"/>
            </a:xfrm>
          </p:grpSpPr>
          <p:sp>
            <p:nvSpPr>
              <p:cNvPr id="81" name="Скругленный прямоугольник 80"/>
              <p:cNvSpPr/>
              <p:nvPr/>
            </p:nvSpPr>
            <p:spPr>
              <a:xfrm>
                <a:off x="3697002" y="538339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2" name="Скругленный прямоугольник 7"/>
              <p:cNvSpPr/>
              <p:nvPr/>
            </p:nvSpPr>
            <p:spPr>
              <a:xfrm>
                <a:off x="3709589" y="550926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Обеспечение достойных условий труда</a:t>
                </a:r>
              </a:p>
            </p:txBody>
          </p:sp>
        </p:grpSp>
        <p:sp>
          <p:nvSpPr>
            <p:cNvPr id="27" name="Прямая соединительная линия 8"/>
            <p:cNvSpPr/>
            <p:nvPr/>
          </p:nvSpPr>
          <p:spPr>
            <a:xfrm>
              <a:off x="5212187" y="2374265"/>
              <a:ext cx="91440" cy="8594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859482"/>
                  </a:lnTo>
                  <a:lnTo>
                    <a:pt x="131668" y="85948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8" name="Группа 27"/>
            <p:cNvGrpSpPr/>
            <p:nvPr/>
          </p:nvGrpSpPr>
          <p:grpSpPr>
            <a:xfrm>
              <a:off x="5331924" y="2991019"/>
              <a:ext cx="2295792" cy="429741"/>
              <a:chOff x="3697002" y="1075515"/>
              <a:chExt cx="687585" cy="429741"/>
            </a:xfrm>
          </p:grpSpPr>
          <p:sp>
            <p:nvSpPr>
              <p:cNvPr id="79" name="Скругленный прямоугольник 78"/>
              <p:cNvSpPr/>
              <p:nvPr/>
            </p:nvSpPr>
            <p:spPr>
              <a:xfrm>
                <a:off x="3697002" y="1075515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0" name="Скругленный прямоугольник 10"/>
              <p:cNvSpPr/>
              <p:nvPr/>
            </p:nvSpPr>
            <p:spPr>
              <a:xfrm>
                <a:off x="3709589" y="1088102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Снижение напряженности на рынке труда</a:t>
                </a:r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5082566" y="3523589"/>
              <a:ext cx="1397253" cy="429741"/>
              <a:chOff x="4599458" y="1162"/>
              <a:chExt cx="859482" cy="429741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4599458" y="1162"/>
                <a:ext cx="859482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8" name="Скругленный прямоугольник 12"/>
              <p:cNvSpPr/>
              <p:nvPr/>
            </p:nvSpPr>
            <p:spPr>
              <a:xfrm>
                <a:off x="4612045" y="13749"/>
                <a:ext cx="834308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ЖКХ и городская среда</a:t>
                </a:r>
              </a:p>
            </p:txBody>
          </p:sp>
        </p:grpSp>
        <p:sp>
          <p:nvSpPr>
            <p:cNvPr id="30" name="Прямая соединительная линия 13"/>
            <p:cNvSpPr/>
            <p:nvPr/>
          </p:nvSpPr>
          <p:spPr>
            <a:xfrm>
              <a:off x="5271162" y="3926393"/>
              <a:ext cx="45720" cy="4646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22305"/>
                  </a:lnTo>
                  <a:lnTo>
                    <a:pt x="131668" y="32230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1" name="Группа 30"/>
            <p:cNvGrpSpPr/>
            <p:nvPr/>
          </p:nvGrpSpPr>
          <p:grpSpPr>
            <a:xfrm>
              <a:off x="5373951" y="4033827"/>
              <a:ext cx="2253765" cy="590895"/>
              <a:chOff x="4771355" y="538339"/>
              <a:chExt cx="687585" cy="429741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771355" y="538339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6" name="Скругленный прямоугольник 15"/>
              <p:cNvSpPr/>
              <p:nvPr/>
            </p:nvSpPr>
            <p:spPr>
              <a:xfrm>
                <a:off x="4783942" y="550926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 Обеспечение безопасных и комфортных условий проживания</a:t>
                </a:r>
              </a:p>
            </p:txBody>
          </p:sp>
        </p:grpSp>
        <p:sp>
          <p:nvSpPr>
            <p:cNvPr id="32" name="Прямая соединительная линия 16"/>
            <p:cNvSpPr/>
            <p:nvPr/>
          </p:nvSpPr>
          <p:spPr>
            <a:xfrm>
              <a:off x="5271162" y="3926393"/>
              <a:ext cx="91440" cy="8594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859482"/>
                  </a:lnTo>
                  <a:lnTo>
                    <a:pt x="131668" y="85948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3" name="Группа 32"/>
            <p:cNvGrpSpPr/>
            <p:nvPr/>
          </p:nvGrpSpPr>
          <p:grpSpPr>
            <a:xfrm>
              <a:off x="5373951" y="4672991"/>
              <a:ext cx="2253765" cy="596392"/>
              <a:chOff x="4771355" y="1075515"/>
              <a:chExt cx="687585" cy="429741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4771355" y="1075515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4" name="Скругленный прямоугольник 18"/>
              <p:cNvSpPr/>
              <p:nvPr/>
            </p:nvSpPr>
            <p:spPr>
              <a:xfrm>
                <a:off x="4783942" y="1088102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Повышение качества предоставления коммунальных услуг</a:t>
                </a: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5373951" y="5853722"/>
              <a:ext cx="2253766" cy="429741"/>
              <a:chOff x="4771355" y="2149868"/>
              <a:chExt cx="687585" cy="429741"/>
            </a:xfrm>
          </p:grpSpPr>
          <p:sp>
            <p:nvSpPr>
              <p:cNvPr id="71" name="Скругленный прямоугольник 70"/>
              <p:cNvSpPr/>
              <p:nvPr/>
            </p:nvSpPr>
            <p:spPr>
              <a:xfrm>
                <a:off x="4771355" y="2149868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2" name="Скругленный прямоугольник 24"/>
              <p:cNvSpPr/>
              <p:nvPr/>
            </p:nvSpPr>
            <p:spPr>
              <a:xfrm>
                <a:off x="4783942" y="2162455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Развитие транспортной инфраструктуры</a:t>
                </a:r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7802868" y="1839787"/>
              <a:ext cx="1417332" cy="568577"/>
              <a:chOff x="4599458" y="1162"/>
              <a:chExt cx="859482" cy="429741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4599458" y="1162"/>
                <a:ext cx="859482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0" name="Скругленный прямоугольник 4"/>
              <p:cNvSpPr/>
              <p:nvPr/>
            </p:nvSpPr>
            <p:spPr>
              <a:xfrm>
                <a:off x="4612045" y="13749"/>
                <a:ext cx="834308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Социальная сфера</a:t>
                </a:r>
              </a:p>
            </p:txBody>
          </p:sp>
        </p:grpSp>
        <p:sp>
          <p:nvSpPr>
            <p:cNvPr id="36" name="Прямая соединительная линия 5"/>
            <p:cNvSpPr/>
            <p:nvPr/>
          </p:nvSpPr>
          <p:spPr>
            <a:xfrm>
              <a:off x="7928822" y="2391015"/>
              <a:ext cx="91440" cy="3223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22305"/>
                  </a:lnTo>
                  <a:lnTo>
                    <a:pt x="131668" y="32230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7" name="Группа 36"/>
            <p:cNvGrpSpPr/>
            <p:nvPr/>
          </p:nvGrpSpPr>
          <p:grpSpPr>
            <a:xfrm>
              <a:off x="8060490" y="2498451"/>
              <a:ext cx="1973196" cy="429741"/>
              <a:chOff x="4771355" y="538339"/>
              <a:chExt cx="687585" cy="429741"/>
            </a:xfrm>
          </p:grpSpPr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4771355" y="538339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8" name="Скругленный прямоугольник 7"/>
              <p:cNvSpPr/>
              <p:nvPr/>
            </p:nvSpPr>
            <p:spPr>
              <a:xfrm>
                <a:off x="4783942" y="550926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Сфера</a:t>
                </a:r>
                <a:r>
                  <a:rPr lang="ru-RU" sz="1100" kern="1200" baseline="0" dirty="0"/>
                  <a:t> здравоохранения</a:t>
                </a:r>
              </a:p>
            </p:txBody>
          </p:sp>
        </p:grpSp>
        <p:sp>
          <p:nvSpPr>
            <p:cNvPr id="38" name="Прямая соединительная линия 8"/>
            <p:cNvSpPr/>
            <p:nvPr/>
          </p:nvSpPr>
          <p:spPr>
            <a:xfrm>
              <a:off x="7928822" y="2391015"/>
              <a:ext cx="91440" cy="8594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859482"/>
                  </a:lnTo>
                  <a:lnTo>
                    <a:pt x="131668" y="85948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9" name="Группа 38"/>
            <p:cNvGrpSpPr/>
            <p:nvPr/>
          </p:nvGrpSpPr>
          <p:grpSpPr>
            <a:xfrm>
              <a:off x="8060490" y="3035627"/>
              <a:ext cx="1973196" cy="429741"/>
              <a:chOff x="4771355" y="1075515"/>
              <a:chExt cx="687585" cy="429741"/>
            </a:xfrm>
          </p:grpSpPr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4771355" y="1075515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6" name="Скругленный прямоугольник 10"/>
              <p:cNvSpPr/>
              <p:nvPr/>
            </p:nvSpPr>
            <p:spPr>
              <a:xfrm>
                <a:off x="4783942" y="1088102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Сфера образования</a:t>
                </a:r>
              </a:p>
            </p:txBody>
          </p:sp>
        </p:grpSp>
        <p:sp>
          <p:nvSpPr>
            <p:cNvPr id="40" name="Прямая соединительная линия 11"/>
            <p:cNvSpPr/>
            <p:nvPr/>
          </p:nvSpPr>
          <p:spPr>
            <a:xfrm>
              <a:off x="7928822" y="2391015"/>
              <a:ext cx="91440" cy="13966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396658"/>
                  </a:lnTo>
                  <a:lnTo>
                    <a:pt x="131668" y="139665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1" name="Группа 40"/>
            <p:cNvGrpSpPr/>
            <p:nvPr/>
          </p:nvGrpSpPr>
          <p:grpSpPr>
            <a:xfrm>
              <a:off x="8060490" y="3572804"/>
              <a:ext cx="1973196" cy="429741"/>
              <a:chOff x="4771355" y="1612692"/>
              <a:chExt cx="687585" cy="429741"/>
            </a:xfrm>
          </p:grpSpPr>
          <p:sp>
            <p:nvSpPr>
              <p:cNvPr id="63" name="Скругленный прямоугольник 62"/>
              <p:cNvSpPr/>
              <p:nvPr/>
            </p:nvSpPr>
            <p:spPr>
              <a:xfrm>
                <a:off x="4771355" y="1612692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4" name="Скругленный прямоугольник 13"/>
              <p:cNvSpPr/>
              <p:nvPr/>
            </p:nvSpPr>
            <p:spPr>
              <a:xfrm>
                <a:off x="4783942" y="1625279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Сфера культуры</a:t>
                </a:r>
              </a:p>
            </p:txBody>
          </p:sp>
        </p:grpSp>
        <p:sp>
          <p:nvSpPr>
            <p:cNvPr id="42" name="Прямая соединительная линия 14"/>
            <p:cNvSpPr/>
            <p:nvPr/>
          </p:nvSpPr>
          <p:spPr>
            <a:xfrm>
              <a:off x="7928822" y="2391015"/>
              <a:ext cx="91440" cy="193383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933835"/>
                  </a:lnTo>
                  <a:lnTo>
                    <a:pt x="131668" y="193383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3" name="Группа 42"/>
            <p:cNvGrpSpPr/>
            <p:nvPr/>
          </p:nvGrpSpPr>
          <p:grpSpPr>
            <a:xfrm>
              <a:off x="8060490" y="4109980"/>
              <a:ext cx="1973196" cy="429741"/>
              <a:chOff x="4771355" y="2149868"/>
              <a:chExt cx="687585" cy="429741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4771355" y="2149868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2" name="Скругленный прямоугольник 16"/>
              <p:cNvSpPr/>
              <p:nvPr/>
            </p:nvSpPr>
            <p:spPr>
              <a:xfrm>
                <a:off x="4783942" y="2162455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Сфера физической культуры и спорта</a:t>
                </a:r>
              </a:p>
            </p:txBody>
          </p:sp>
        </p:grpSp>
        <p:sp>
          <p:nvSpPr>
            <p:cNvPr id="44" name="Прямая соединительная линия 17"/>
            <p:cNvSpPr/>
            <p:nvPr/>
          </p:nvSpPr>
          <p:spPr>
            <a:xfrm>
              <a:off x="7928822" y="2391015"/>
              <a:ext cx="91440" cy="2471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471011"/>
                  </a:lnTo>
                  <a:lnTo>
                    <a:pt x="131668" y="2471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5" name="Группа 44"/>
            <p:cNvGrpSpPr/>
            <p:nvPr/>
          </p:nvGrpSpPr>
          <p:grpSpPr>
            <a:xfrm>
              <a:off x="8060490" y="4647157"/>
              <a:ext cx="1973196" cy="429741"/>
              <a:chOff x="4771355" y="2687045"/>
              <a:chExt cx="687585" cy="429741"/>
            </a:xfrm>
          </p:grpSpPr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4771355" y="2687045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0" name="Скругленный прямоугольник 19"/>
              <p:cNvSpPr/>
              <p:nvPr/>
            </p:nvSpPr>
            <p:spPr>
              <a:xfrm>
                <a:off x="4783942" y="2699632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Работа с молодежью</a:t>
                </a:r>
              </a:p>
            </p:txBody>
          </p:sp>
        </p:grpSp>
        <p:sp>
          <p:nvSpPr>
            <p:cNvPr id="46" name="Прямая соединительная линия 20"/>
            <p:cNvSpPr/>
            <p:nvPr/>
          </p:nvSpPr>
          <p:spPr>
            <a:xfrm>
              <a:off x="7928822" y="2391015"/>
              <a:ext cx="91440" cy="30081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008188"/>
                  </a:lnTo>
                  <a:lnTo>
                    <a:pt x="131668" y="300818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7" name="Группа 46"/>
            <p:cNvGrpSpPr/>
            <p:nvPr/>
          </p:nvGrpSpPr>
          <p:grpSpPr>
            <a:xfrm>
              <a:off x="8060490" y="5184333"/>
              <a:ext cx="1973196" cy="429741"/>
              <a:chOff x="4771355" y="3224221"/>
              <a:chExt cx="687585" cy="429741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4771355" y="3224221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8" name="Скругленный прямоугольник 22"/>
              <p:cNvSpPr/>
              <p:nvPr/>
            </p:nvSpPr>
            <p:spPr>
              <a:xfrm>
                <a:off x="4783942" y="3236808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Социальное обеспечение</a:t>
                </a:r>
              </a:p>
            </p:txBody>
          </p:sp>
        </p:grpSp>
        <p:sp>
          <p:nvSpPr>
            <p:cNvPr id="48" name="Прямая соединительная линия 23"/>
            <p:cNvSpPr/>
            <p:nvPr/>
          </p:nvSpPr>
          <p:spPr>
            <a:xfrm>
              <a:off x="7928822" y="2391015"/>
              <a:ext cx="91440" cy="35453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545364"/>
                  </a:lnTo>
                  <a:lnTo>
                    <a:pt x="131668" y="354536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9" name="Группа 48"/>
            <p:cNvGrpSpPr/>
            <p:nvPr/>
          </p:nvGrpSpPr>
          <p:grpSpPr>
            <a:xfrm>
              <a:off x="8060490" y="5721510"/>
              <a:ext cx="1973196" cy="429741"/>
              <a:chOff x="4771355" y="3761398"/>
              <a:chExt cx="687585" cy="429741"/>
            </a:xfrm>
          </p:grpSpPr>
          <p:sp>
            <p:nvSpPr>
              <p:cNvPr id="55" name="Скругленный прямоугольник 54"/>
              <p:cNvSpPr/>
              <p:nvPr/>
            </p:nvSpPr>
            <p:spPr>
              <a:xfrm>
                <a:off x="4771355" y="3761398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6" name="Скругленный прямоугольник 25"/>
              <p:cNvSpPr/>
              <p:nvPr/>
            </p:nvSpPr>
            <p:spPr>
              <a:xfrm>
                <a:off x="4783942" y="3773985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Безопасность жизнедеятельности</a:t>
                </a:r>
              </a:p>
            </p:txBody>
          </p:sp>
        </p:grpSp>
        <p:cxnSp>
          <p:nvCxnSpPr>
            <p:cNvPr id="50" name="Прямая соединительная линия 49"/>
            <p:cNvCxnSpPr/>
            <p:nvPr/>
          </p:nvCxnSpPr>
          <p:spPr>
            <a:xfrm>
              <a:off x="5316882" y="5562341"/>
              <a:ext cx="983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5373951" y="5347470"/>
              <a:ext cx="2253766" cy="429741"/>
              <a:chOff x="4771355" y="1612692"/>
              <a:chExt cx="687585" cy="429741"/>
            </a:xfrm>
          </p:grpSpPr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4771355" y="1612692"/>
                <a:ext cx="687585" cy="42974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4" name="Скругленный прямоугольник 21"/>
              <p:cNvSpPr/>
              <p:nvPr/>
            </p:nvSpPr>
            <p:spPr>
              <a:xfrm>
                <a:off x="4783942" y="1625279"/>
                <a:ext cx="662411" cy="4045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/>
                  <a:t>Сохранение и защита окружающей среды</a:t>
                </a:r>
              </a:p>
            </p:txBody>
          </p:sp>
        </p:grpSp>
        <p:cxnSp>
          <p:nvCxnSpPr>
            <p:cNvPr id="52" name="Соединительная линия уступом 51"/>
            <p:cNvCxnSpPr>
              <a:endCxn id="71" idx="1"/>
            </p:cNvCxnSpPr>
            <p:nvPr/>
          </p:nvCxnSpPr>
          <p:spPr>
            <a:xfrm rot="16200000" flipH="1">
              <a:off x="4704057" y="5398699"/>
              <a:ext cx="1282718" cy="57070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/>
              <a:t>ДИФФЕРЕНЦИАЦИЯ ЦЕЛЕВЫХ ПОКАЗАТЕЛЕЙ</a:t>
            </a:r>
            <a:br>
              <a:rPr lang="ru-RU" sz="2000" b="1" dirty="0"/>
            </a:br>
            <a:r>
              <a:rPr lang="ru-RU" sz="2000" b="1" dirty="0"/>
              <a:t>ПО НАПРАВЛЕНИЯМ СОЦИАЛЬНО-ЭКОНОМИЧЕСКОГО РАЗВИТИЯ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071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64910"/>
              </p:ext>
            </p:extLst>
          </p:nvPr>
        </p:nvGraphicFramePr>
        <p:xfrm>
          <a:off x="646111" y="1351722"/>
          <a:ext cx="10544628" cy="489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323A-171E-48B0-843B-DC6B9120528E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6111" y="452718"/>
            <a:ext cx="9404723" cy="899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ЭКСПЕРТНЫЕ СОВЕТЫ ГРУПП ЗАИНТЕРЕСОВАННЫХ СТОРОН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14640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343</TotalTime>
  <Words>499</Words>
  <Application>Microsoft Office PowerPoint</Application>
  <PresentationFormat>Широкоэкранный</PresentationFormat>
  <Paragraphs>112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Ион</vt:lpstr>
      <vt:lpstr>СТРАТЕГИЧЕСКОЕ ПЛАНИРОВАНИЕ</vt:lpstr>
      <vt:lpstr>ФЕДЕРАЛЬНЫЙ ЗАКОН № 172-ФЗ «О СТРАТЕГИЧЕСКОМ ПЛАНИРОВАНИИ В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СТРАТЕГИЧЕСКОЕ ПЛАНИРОВАНИЕ</dc:title>
  <dc:creator>NaydaNS</dc:creator>
  <cp:lastModifiedBy>NaydaNS</cp:lastModifiedBy>
  <cp:revision>13</cp:revision>
  <dcterms:created xsi:type="dcterms:W3CDTF">2018-05-15T06:15:02Z</dcterms:created>
  <dcterms:modified xsi:type="dcterms:W3CDTF">2018-05-16T02:34:18Z</dcterms:modified>
</cp:coreProperties>
</file>